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5"/>
  </p:notesMasterIdLst>
  <p:sldIdLst>
    <p:sldId id="259" r:id="rId2"/>
    <p:sldId id="260" r:id="rId3"/>
    <p:sldId id="258" r:id="rId4"/>
    <p:sldId id="298" r:id="rId5"/>
    <p:sldId id="278" r:id="rId6"/>
    <p:sldId id="285" r:id="rId7"/>
    <p:sldId id="299" r:id="rId8"/>
    <p:sldId id="300" r:id="rId9"/>
    <p:sldId id="302" r:id="rId10"/>
    <p:sldId id="304" r:id="rId11"/>
    <p:sldId id="303" r:id="rId12"/>
    <p:sldId id="297"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536"/>
    <a:srgbClr val="830402"/>
    <a:srgbClr val="FF75BA"/>
    <a:srgbClr val="FF3399"/>
    <a:srgbClr val="B54C2D"/>
    <a:srgbClr val="FF7C80"/>
    <a:srgbClr val="FF9999"/>
    <a:srgbClr val="FF66FF"/>
    <a:srgbClr val="0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C44F97-7FC7-4D75-A698-949C1175D9CF}" v="285" dt="2024-01-21T03:27:01.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6" autoAdjust="0"/>
    <p:restoredTop sz="82226" autoAdjust="0"/>
  </p:normalViewPr>
  <p:slideViewPr>
    <p:cSldViewPr snapToGrid="0">
      <p:cViewPr varScale="1">
        <p:scale>
          <a:sx n="95" d="100"/>
          <a:sy n="95" d="100"/>
        </p:scale>
        <p:origin x="120"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E6C44F97-7FC7-4D75-A698-949C1175D9CF}"/>
    <pc:docChg chg="undo custSel addSld delSld modSld sldOrd">
      <pc:chgData name="Daniel Rough (Staff)" userId="203e01cb-5ffb-485d-aea4-69a20e72f9fb" providerId="ADAL" clId="{E6C44F97-7FC7-4D75-A698-949C1175D9CF}" dt="2024-01-21T03:27:01.649" v="9778" actId="20577"/>
      <pc:docMkLst>
        <pc:docMk/>
      </pc:docMkLst>
      <pc:sldChg chg="modNotesTx">
        <pc:chgData name="Daniel Rough (Staff)" userId="203e01cb-5ffb-485d-aea4-69a20e72f9fb" providerId="ADAL" clId="{E6C44F97-7FC7-4D75-A698-949C1175D9CF}" dt="2024-01-19T17:54:34.296" v="3274" actId="20577"/>
        <pc:sldMkLst>
          <pc:docMk/>
          <pc:sldMk cId="0" sldId="258"/>
        </pc:sldMkLst>
      </pc:sldChg>
      <pc:sldChg chg="modSp mod modNotesTx">
        <pc:chgData name="Daniel Rough (Staff)" userId="203e01cb-5ffb-485d-aea4-69a20e72f9fb" providerId="ADAL" clId="{E6C44F97-7FC7-4D75-A698-949C1175D9CF}" dt="2024-01-19T17:46:18.554" v="2583" actId="20577"/>
        <pc:sldMkLst>
          <pc:docMk/>
          <pc:sldMk cId="633738316" sldId="259"/>
        </pc:sldMkLst>
        <pc:spChg chg="mod">
          <ac:chgData name="Daniel Rough (Staff)" userId="203e01cb-5ffb-485d-aea4-69a20e72f9fb" providerId="ADAL" clId="{E6C44F97-7FC7-4D75-A698-949C1175D9CF}" dt="2024-01-14T19:30:52.242" v="16" actId="20577"/>
          <ac:spMkLst>
            <pc:docMk/>
            <pc:sldMk cId="633738316" sldId="259"/>
            <ac:spMk id="2" creationId="{0D1F047C-C727-42A7-85C5-68C5AA1B1A93}"/>
          </ac:spMkLst>
        </pc:spChg>
      </pc:sldChg>
      <pc:sldChg chg="modNotesTx">
        <pc:chgData name="Daniel Rough (Staff)" userId="203e01cb-5ffb-485d-aea4-69a20e72f9fb" providerId="ADAL" clId="{E6C44F97-7FC7-4D75-A698-949C1175D9CF}" dt="2024-01-19T17:52:48.408" v="2801" actId="20577"/>
        <pc:sldMkLst>
          <pc:docMk/>
          <pc:sldMk cId="2103489124" sldId="260"/>
        </pc:sldMkLst>
      </pc:sldChg>
      <pc:sldChg chg="del">
        <pc:chgData name="Daniel Rough (Staff)" userId="203e01cb-5ffb-485d-aea4-69a20e72f9fb" providerId="ADAL" clId="{E6C44F97-7FC7-4D75-A698-949C1175D9CF}" dt="2024-01-15T03:57:38.022" v="1621" actId="47"/>
        <pc:sldMkLst>
          <pc:docMk/>
          <pc:sldMk cId="2974197047" sldId="272"/>
        </pc:sldMkLst>
      </pc:sldChg>
      <pc:sldChg chg="del">
        <pc:chgData name="Daniel Rough (Staff)" userId="203e01cb-5ffb-485d-aea4-69a20e72f9fb" providerId="ADAL" clId="{E6C44F97-7FC7-4D75-A698-949C1175D9CF}" dt="2024-01-15T03:57:52.921" v="1630" actId="47"/>
        <pc:sldMkLst>
          <pc:docMk/>
          <pc:sldMk cId="3320510328" sldId="275"/>
        </pc:sldMkLst>
      </pc:sldChg>
      <pc:sldChg chg="delSp modSp mod modNotesTx">
        <pc:chgData name="Daniel Rough (Staff)" userId="203e01cb-5ffb-485d-aea4-69a20e72f9fb" providerId="ADAL" clId="{E6C44F97-7FC7-4D75-A698-949C1175D9CF}" dt="2024-01-19T18:03:53.896" v="4741" actId="20577"/>
        <pc:sldMkLst>
          <pc:docMk/>
          <pc:sldMk cId="1313091465" sldId="278"/>
        </pc:sldMkLst>
        <pc:spChg chg="mod">
          <ac:chgData name="Daniel Rough (Staff)" userId="203e01cb-5ffb-485d-aea4-69a20e72f9fb" providerId="ADAL" clId="{E6C44F97-7FC7-4D75-A698-949C1175D9CF}" dt="2024-01-14T23:07:06.617" v="656" actId="20577"/>
          <ac:spMkLst>
            <pc:docMk/>
            <pc:sldMk cId="1313091465" sldId="278"/>
            <ac:spMk id="3" creationId="{2E6894B4-EB0B-C2D7-257B-B50EE3CAFF3D}"/>
          </ac:spMkLst>
        </pc:spChg>
        <pc:spChg chg="mod">
          <ac:chgData name="Daniel Rough (Staff)" userId="203e01cb-5ffb-485d-aea4-69a20e72f9fb" providerId="ADAL" clId="{E6C44F97-7FC7-4D75-A698-949C1175D9CF}" dt="2024-01-14T23:04:42.114" v="620" actId="1076"/>
          <ac:spMkLst>
            <pc:docMk/>
            <pc:sldMk cId="1313091465" sldId="278"/>
            <ac:spMk id="4" creationId="{12080055-3C5F-2450-295A-73530D6CA6C8}"/>
          </ac:spMkLst>
        </pc:spChg>
        <pc:spChg chg="mod">
          <ac:chgData name="Daniel Rough (Staff)" userId="203e01cb-5ffb-485d-aea4-69a20e72f9fb" providerId="ADAL" clId="{E6C44F97-7FC7-4D75-A698-949C1175D9CF}" dt="2024-01-14T23:04:42.114" v="620" actId="1076"/>
          <ac:spMkLst>
            <pc:docMk/>
            <pc:sldMk cId="1313091465" sldId="278"/>
            <ac:spMk id="5" creationId="{D0A9B381-9F13-5033-1549-C12F49820CD3}"/>
          </ac:spMkLst>
        </pc:spChg>
        <pc:spChg chg="mod">
          <ac:chgData name="Daniel Rough (Staff)" userId="203e01cb-5ffb-485d-aea4-69a20e72f9fb" providerId="ADAL" clId="{E6C44F97-7FC7-4D75-A698-949C1175D9CF}" dt="2024-01-14T23:04:45.384" v="621" actId="1076"/>
          <ac:spMkLst>
            <pc:docMk/>
            <pc:sldMk cId="1313091465" sldId="278"/>
            <ac:spMk id="6" creationId="{0F5ABF56-5FCC-B4E6-0E19-398D43A4BC60}"/>
          </ac:spMkLst>
        </pc:spChg>
        <pc:spChg chg="mod">
          <ac:chgData name="Daniel Rough (Staff)" userId="203e01cb-5ffb-485d-aea4-69a20e72f9fb" providerId="ADAL" clId="{E6C44F97-7FC7-4D75-A698-949C1175D9CF}" dt="2024-01-14T23:04:47.785" v="622" actId="1076"/>
          <ac:spMkLst>
            <pc:docMk/>
            <pc:sldMk cId="1313091465" sldId="278"/>
            <ac:spMk id="7" creationId="{3942A234-D908-7A0A-D9A9-8E7753656A03}"/>
          </ac:spMkLst>
        </pc:spChg>
        <pc:spChg chg="mod">
          <ac:chgData name="Daniel Rough (Staff)" userId="203e01cb-5ffb-485d-aea4-69a20e72f9fb" providerId="ADAL" clId="{E6C44F97-7FC7-4D75-A698-949C1175D9CF}" dt="2024-01-14T23:04:42.114" v="620" actId="1076"/>
          <ac:spMkLst>
            <pc:docMk/>
            <pc:sldMk cId="1313091465" sldId="278"/>
            <ac:spMk id="8" creationId="{18DBF889-4110-F5B2-BC3D-7A6A9DE4D089}"/>
          </ac:spMkLst>
        </pc:spChg>
        <pc:spChg chg="mod">
          <ac:chgData name="Daniel Rough (Staff)" userId="203e01cb-5ffb-485d-aea4-69a20e72f9fb" providerId="ADAL" clId="{E6C44F97-7FC7-4D75-A698-949C1175D9CF}" dt="2024-01-14T23:04:42.114" v="620" actId="1076"/>
          <ac:spMkLst>
            <pc:docMk/>
            <pc:sldMk cId="1313091465" sldId="278"/>
            <ac:spMk id="9" creationId="{4474AAEF-04EF-477D-D5F0-0858830A1C48}"/>
          </ac:spMkLst>
        </pc:spChg>
        <pc:spChg chg="mod">
          <ac:chgData name="Daniel Rough (Staff)" userId="203e01cb-5ffb-485d-aea4-69a20e72f9fb" providerId="ADAL" clId="{E6C44F97-7FC7-4D75-A698-949C1175D9CF}" dt="2024-01-14T22:56:39.413" v="293" actId="114"/>
          <ac:spMkLst>
            <pc:docMk/>
            <pc:sldMk cId="1313091465" sldId="278"/>
            <ac:spMk id="10" creationId="{93109A07-EBC6-A991-EAB4-49D13BADC3DD}"/>
          </ac:spMkLst>
        </pc:spChg>
        <pc:spChg chg="del">
          <ac:chgData name="Daniel Rough (Staff)" userId="203e01cb-5ffb-485d-aea4-69a20e72f9fb" providerId="ADAL" clId="{E6C44F97-7FC7-4D75-A698-949C1175D9CF}" dt="2024-01-14T23:03:09.383" v="545" actId="478"/>
          <ac:spMkLst>
            <pc:docMk/>
            <pc:sldMk cId="1313091465" sldId="278"/>
            <ac:spMk id="11" creationId="{3CC66582-0599-53AE-882C-FA97F02797D6}"/>
          </ac:spMkLst>
        </pc:spChg>
        <pc:spChg chg="del">
          <ac:chgData name="Daniel Rough (Staff)" userId="203e01cb-5ffb-485d-aea4-69a20e72f9fb" providerId="ADAL" clId="{E6C44F97-7FC7-4D75-A698-949C1175D9CF}" dt="2024-01-14T23:03:11.110" v="546" actId="478"/>
          <ac:spMkLst>
            <pc:docMk/>
            <pc:sldMk cId="1313091465" sldId="278"/>
            <ac:spMk id="12" creationId="{3716581B-A0B5-C5B4-08C7-5C4EB4324C28}"/>
          </ac:spMkLst>
        </pc:spChg>
        <pc:spChg chg="mod">
          <ac:chgData name="Daniel Rough (Staff)" userId="203e01cb-5ffb-485d-aea4-69a20e72f9fb" providerId="ADAL" clId="{E6C44F97-7FC7-4D75-A698-949C1175D9CF}" dt="2024-01-14T22:55:56.834" v="274" actId="20577"/>
          <ac:spMkLst>
            <pc:docMk/>
            <pc:sldMk cId="1313091465" sldId="278"/>
            <ac:spMk id="13" creationId="{19DA0240-70D2-7D8A-F9D8-5AD85947EE00}"/>
          </ac:spMkLst>
        </pc:spChg>
      </pc:sldChg>
      <pc:sldChg chg="del">
        <pc:chgData name="Daniel Rough (Staff)" userId="203e01cb-5ffb-485d-aea4-69a20e72f9fb" providerId="ADAL" clId="{E6C44F97-7FC7-4D75-A698-949C1175D9CF}" dt="2024-01-15T03:58:02.982" v="1635" actId="47"/>
        <pc:sldMkLst>
          <pc:docMk/>
          <pc:sldMk cId="244120143" sldId="279"/>
        </pc:sldMkLst>
      </pc:sldChg>
      <pc:sldChg chg="del">
        <pc:chgData name="Daniel Rough (Staff)" userId="203e01cb-5ffb-485d-aea4-69a20e72f9fb" providerId="ADAL" clId="{E6C44F97-7FC7-4D75-A698-949C1175D9CF}" dt="2024-01-15T03:58:05.641" v="1636" actId="47"/>
        <pc:sldMkLst>
          <pc:docMk/>
          <pc:sldMk cId="1457442098" sldId="280"/>
        </pc:sldMkLst>
      </pc:sldChg>
      <pc:sldChg chg="del">
        <pc:chgData name="Daniel Rough (Staff)" userId="203e01cb-5ffb-485d-aea4-69a20e72f9fb" providerId="ADAL" clId="{E6C44F97-7FC7-4D75-A698-949C1175D9CF}" dt="2024-01-15T03:58:07.154" v="1637" actId="47"/>
        <pc:sldMkLst>
          <pc:docMk/>
          <pc:sldMk cId="1683755717" sldId="281"/>
        </pc:sldMkLst>
      </pc:sldChg>
      <pc:sldChg chg="del">
        <pc:chgData name="Daniel Rough (Staff)" userId="203e01cb-5ffb-485d-aea4-69a20e72f9fb" providerId="ADAL" clId="{E6C44F97-7FC7-4D75-A698-949C1175D9CF}" dt="2024-01-15T03:57:59.837" v="1633" actId="47"/>
        <pc:sldMkLst>
          <pc:docMk/>
          <pc:sldMk cId="769158894" sldId="282"/>
        </pc:sldMkLst>
      </pc:sldChg>
      <pc:sldChg chg="del">
        <pc:chgData name="Daniel Rough (Staff)" userId="203e01cb-5ffb-485d-aea4-69a20e72f9fb" providerId="ADAL" clId="{E6C44F97-7FC7-4D75-A698-949C1175D9CF}" dt="2024-01-15T03:58:01.209" v="1634" actId="47"/>
        <pc:sldMkLst>
          <pc:docMk/>
          <pc:sldMk cId="679846941" sldId="283"/>
        </pc:sldMkLst>
      </pc:sldChg>
      <pc:sldChg chg="del">
        <pc:chgData name="Daniel Rough (Staff)" userId="203e01cb-5ffb-485d-aea4-69a20e72f9fb" providerId="ADAL" clId="{E6C44F97-7FC7-4D75-A698-949C1175D9CF}" dt="2024-01-15T03:57:54.643" v="1631" actId="47"/>
        <pc:sldMkLst>
          <pc:docMk/>
          <pc:sldMk cId="3310922603" sldId="284"/>
        </pc:sldMkLst>
      </pc:sldChg>
      <pc:sldChg chg="addSp delSp modSp mod ord modNotesTx">
        <pc:chgData name="Daniel Rough (Staff)" userId="203e01cb-5ffb-485d-aea4-69a20e72f9fb" providerId="ADAL" clId="{E6C44F97-7FC7-4D75-A698-949C1175D9CF}" dt="2024-01-19T18:04:33.648" v="4770" actId="20577"/>
        <pc:sldMkLst>
          <pc:docMk/>
          <pc:sldMk cId="2276136920" sldId="285"/>
        </pc:sldMkLst>
        <pc:spChg chg="mod">
          <ac:chgData name="Daniel Rough (Staff)" userId="203e01cb-5ffb-485d-aea4-69a20e72f9fb" providerId="ADAL" clId="{E6C44F97-7FC7-4D75-A698-949C1175D9CF}" dt="2024-01-14T23:11:18.976" v="777" actId="113"/>
          <ac:spMkLst>
            <pc:docMk/>
            <pc:sldMk cId="2276136920" sldId="285"/>
            <ac:spMk id="3" creationId="{AECFA771-FF36-EEBB-370F-3086D165E82F}"/>
          </ac:spMkLst>
        </pc:spChg>
        <pc:spChg chg="mod">
          <ac:chgData name="Daniel Rough (Staff)" userId="203e01cb-5ffb-485d-aea4-69a20e72f9fb" providerId="ADAL" clId="{E6C44F97-7FC7-4D75-A698-949C1175D9CF}" dt="2024-01-14T23:07:54.272" v="672" actId="20577"/>
          <ac:spMkLst>
            <pc:docMk/>
            <pc:sldMk cId="2276136920" sldId="285"/>
            <ac:spMk id="13" creationId="{19DA0240-70D2-7D8A-F9D8-5AD85947EE00}"/>
          </ac:spMkLst>
        </pc:spChg>
        <pc:spChg chg="del mod">
          <ac:chgData name="Daniel Rough (Staff)" userId="203e01cb-5ffb-485d-aea4-69a20e72f9fb" providerId="ADAL" clId="{E6C44F97-7FC7-4D75-A698-949C1175D9CF}" dt="2024-01-14T23:08:39.834" v="683" actId="478"/>
          <ac:spMkLst>
            <pc:docMk/>
            <pc:sldMk cId="2276136920" sldId="285"/>
            <ac:spMk id="20" creationId="{F0972649-46A5-4D08-CEBC-F9685FEEE45E}"/>
          </ac:spMkLst>
        </pc:spChg>
        <pc:spChg chg="add mod">
          <ac:chgData name="Daniel Rough (Staff)" userId="203e01cb-5ffb-485d-aea4-69a20e72f9fb" providerId="ADAL" clId="{E6C44F97-7FC7-4D75-A698-949C1175D9CF}" dt="2024-01-14T23:10:43.145" v="763" actId="1076"/>
          <ac:spMkLst>
            <pc:docMk/>
            <pc:sldMk cId="2276136920" sldId="285"/>
            <ac:spMk id="24" creationId="{326B2785-9B91-D2F3-2F7A-C60C7F4BB802}"/>
          </ac:spMkLst>
        </pc:spChg>
        <pc:spChg chg="add mod">
          <ac:chgData name="Daniel Rough (Staff)" userId="203e01cb-5ffb-485d-aea4-69a20e72f9fb" providerId="ADAL" clId="{E6C44F97-7FC7-4D75-A698-949C1175D9CF}" dt="2024-01-14T23:10:47.193" v="765" actId="1076"/>
          <ac:spMkLst>
            <pc:docMk/>
            <pc:sldMk cId="2276136920" sldId="285"/>
            <ac:spMk id="25" creationId="{BCE7DA79-326E-0C68-0986-0AF5025DB3F0}"/>
          </ac:spMkLst>
        </pc:spChg>
        <pc:picChg chg="del">
          <ac:chgData name="Daniel Rough (Staff)" userId="203e01cb-5ffb-485d-aea4-69a20e72f9fb" providerId="ADAL" clId="{E6C44F97-7FC7-4D75-A698-949C1175D9CF}" dt="2024-01-14T23:08:42.229" v="684" actId="478"/>
          <ac:picMkLst>
            <pc:docMk/>
            <pc:sldMk cId="2276136920" sldId="285"/>
            <ac:picMk id="19" creationId="{12DC0613-F535-B48D-7F47-C000B06AA953}"/>
          </ac:picMkLst>
        </pc:picChg>
        <pc:picChg chg="add mod ord">
          <ac:chgData name="Daniel Rough (Staff)" userId="203e01cb-5ffb-485d-aea4-69a20e72f9fb" providerId="ADAL" clId="{E6C44F97-7FC7-4D75-A698-949C1175D9CF}" dt="2024-01-14T23:08:52.381" v="686" actId="167"/>
          <ac:picMkLst>
            <pc:docMk/>
            <pc:sldMk cId="2276136920" sldId="285"/>
            <ac:picMk id="21" creationId="{DA3F4432-B9ED-808D-570D-79DDE54967D6}"/>
          </ac:picMkLst>
        </pc:picChg>
        <pc:picChg chg="add mod">
          <ac:chgData name="Daniel Rough (Staff)" userId="203e01cb-5ffb-485d-aea4-69a20e72f9fb" providerId="ADAL" clId="{E6C44F97-7FC7-4D75-A698-949C1175D9CF}" dt="2024-01-14T23:10:40.961" v="762" actId="1076"/>
          <ac:picMkLst>
            <pc:docMk/>
            <pc:sldMk cId="2276136920" sldId="285"/>
            <ac:picMk id="22" creationId="{3042D89D-F04A-F065-AF95-D2E7BD92101C}"/>
          </ac:picMkLst>
        </pc:picChg>
        <pc:picChg chg="add mod">
          <ac:chgData name="Daniel Rough (Staff)" userId="203e01cb-5ffb-485d-aea4-69a20e72f9fb" providerId="ADAL" clId="{E6C44F97-7FC7-4D75-A698-949C1175D9CF}" dt="2024-01-14T23:10:49.361" v="766" actId="1076"/>
          <ac:picMkLst>
            <pc:docMk/>
            <pc:sldMk cId="2276136920" sldId="285"/>
            <ac:picMk id="23" creationId="{20D4884A-0A63-A052-9D3D-7183EE0B759A}"/>
          </ac:picMkLst>
        </pc:picChg>
      </pc:sldChg>
      <pc:sldChg chg="del">
        <pc:chgData name="Daniel Rough (Staff)" userId="203e01cb-5ffb-485d-aea4-69a20e72f9fb" providerId="ADAL" clId="{E6C44F97-7FC7-4D75-A698-949C1175D9CF}" dt="2024-01-15T03:57:55.679" v="1632" actId="47"/>
        <pc:sldMkLst>
          <pc:docMk/>
          <pc:sldMk cId="78820780" sldId="286"/>
        </pc:sldMkLst>
      </pc:sldChg>
      <pc:sldChg chg="del">
        <pc:chgData name="Daniel Rough (Staff)" userId="203e01cb-5ffb-485d-aea4-69a20e72f9fb" providerId="ADAL" clId="{E6C44F97-7FC7-4D75-A698-949C1175D9CF}" dt="2024-01-15T03:58:08.078" v="1638" actId="47"/>
        <pc:sldMkLst>
          <pc:docMk/>
          <pc:sldMk cId="472322700" sldId="287"/>
        </pc:sldMkLst>
      </pc:sldChg>
      <pc:sldChg chg="del">
        <pc:chgData name="Daniel Rough (Staff)" userId="203e01cb-5ffb-485d-aea4-69a20e72f9fb" providerId="ADAL" clId="{E6C44F97-7FC7-4D75-A698-949C1175D9CF}" dt="2024-01-15T03:58:09.858" v="1639" actId="47"/>
        <pc:sldMkLst>
          <pc:docMk/>
          <pc:sldMk cId="3083019158" sldId="288"/>
        </pc:sldMkLst>
      </pc:sldChg>
      <pc:sldChg chg="del">
        <pc:chgData name="Daniel Rough (Staff)" userId="203e01cb-5ffb-485d-aea4-69a20e72f9fb" providerId="ADAL" clId="{E6C44F97-7FC7-4D75-A698-949C1175D9CF}" dt="2024-01-15T03:57:50.603" v="1629" actId="47"/>
        <pc:sldMkLst>
          <pc:docMk/>
          <pc:sldMk cId="1329194756" sldId="289"/>
        </pc:sldMkLst>
      </pc:sldChg>
      <pc:sldChg chg="del">
        <pc:chgData name="Daniel Rough (Staff)" userId="203e01cb-5ffb-485d-aea4-69a20e72f9fb" providerId="ADAL" clId="{E6C44F97-7FC7-4D75-A698-949C1175D9CF}" dt="2024-01-15T03:57:49.635" v="1628" actId="47"/>
        <pc:sldMkLst>
          <pc:docMk/>
          <pc:sldMk cId="3907008850" sldId="290"/>
        </pc:sldMkLst>
      </pc:sldChg>
      <pc:sldChg chg="del">
        <pc:chgData name="Daniel Rough (Staff)" userId="203e01cb-5ffb-485d-aea4-69a20e72f9fb" providerId="ADAL" clId="{E6C44F97-7FC7-4D75-A698-949C1175D9CF}" dt="2024-01-15T03:57:48.191" v="1627" actId="47"/>
        <pc:sldMkLst>
          <pc:docMk/>
          <pc:sldMk cId="3979423411" sldId="291"/>
        </pc:sldMkLst>
      </pc:sldChg>
      <pc:sldChg chg="del">
        <pc:chgData name="Daniel Rough (Staff)" userId="203e01cb-5ffb-485d-aea4-69a20e72f9fb" providerId="ADAL" clId="{E6C44F97-7FC7-4D75-A698-949C1175D9CF}" dt="2024-01-15T03:57:47.193" v="1626" actId="47"/>
        <pc:sldMkLst>
          <pc:docMk/>
          <pc:sldMk cId="1810330456" sldId="292"/>
        </pc:sldMkLst>
      </pc:sldChg>
      <pc:sldChg chg="del">
        <pc:chgData name="Daniel Rough (Staff)" userId="203e01cb-5ffb-485d-aea4-69a20e72f9fb" providerId="ADAL" clId="{E6C44F97-7FC7-4D75-A698-949C1175D9CF}" dt="2024-01-15T03:57:46.147" v="1625" actId="47"/>
        <pc:sldMkLst>
          <pc:docMk/>
          <pc:sldMk cId="2567515032" sldId="293"/>
        </pc:sldMkLst>
      </pc:sldChg>
      <pc:sldChg chg="del">
        <pc:chgData name="Daniel Rough (Staff)" userId="203e01cb-5ffb-485d-aea4-69a20e72f9fb" providerId="ADAL" clId="{E6C44F97-7FC7-4D75-A698-949C1175D9CF}" dt="2024-01-15T03:57:45.149" v="1624" actId="47"/>
        <pc:sldMkLst>
          <pc:docMk/>
          <pc:sldMk cId="3587352213" sldId="294"/>
        </pc:sldMkLst>
      </pc:sldChg>
      <pc:sldChg chg="del">
        <pc:chgData name="Daniel Rough (Staff)" userId="203e01cb-5ffb-485d-aea4-69a20e72f9fb" providerId="ADAL" clId="{E6C44F97-7FC7-4D75-A698-949C1175D9CF}" dt="2024-01-15T03:57:43.503" v="1623" actId="47"/>
        <pc:sldMkLst>
          <pc:docMk/>
          <pc:sldMk cId="383415655" sldId="295"/>
        </pc:sldMkLst>
      </pc:sldChg>
      <pc:sldChg chg="del">
        <pc:chgData name="Daniel Rough (Staff)" userId="203e01cb-5ffb-485d-aea4-69a20e72f9fb" providerId="ADAL" clId="{E6C44F97-7FC7-4D75-A698-949C1175D9CF}" dt="2024-01-15T03:57:42.006" v="1622" actId="47"/>
        <pc:sldMkLst>
          <pc:docMk/>
          <pc:sldMk cId="2514945578" sldId="296"/>
        </pc:sldMkLst>
      </pc:sldChg>
      <pc:sldChg chg="modSp mod modNotesTx">
        <pc:chgData name="Daniel Rough (Staff)" userId="203e01cb-5ffb-485d-aea4-69a20e72f9fb" providerId="ADAL" clId="{E6C44F97-7FC7-4D75-A698-949C1175D9CF}" dt="2024-01-19T20:00:15.675" v="9437" actId="20577"/>
        <pc:sldMkLst>
          <pc:docMk/>
          <pc:sldMk cId="2994186421" sldId="297"/>
        </pc:sldMkLst>
        <pc:spChg chg="mod">
          <ac:chgData name="Daniel Rough (Staff)" userId="203e01cb-5ffb-485d-aea4-69a20e72f9fb" providerId="ADAL" clId="{E6C44F97-7FC7-4D75-A698-949C1175D9CF}" dt="2024-01-15T18:34:05.353" v="2302" actId="1076"/>
          <ac:spMkLst>
            <pc:docMk/>
            <pc:sldMk cId="2994186421" sldId="297"/>
            <ac:spMk id="3" creationId="{AECFA771-FF36-EEBB-370F-3086D165E82F}"/>
          </ac:spMkLst>
        </pc:spChg>
      </pc:sldChg>
      <pc:sldChg chg="modSp add mod modNotesTx">
        <pc:chgData name="Daniel Rough (Staff)" userId="203e01cb-5ffb-485d-aea4-69a20e72f9fb" providerId="ADAL" clId="{E6C44F97-7FC7-4D75-A698-949C1175D9CF}" dt="2024-01-19T17:59:40.473" v="3699" actId="20577"/>
        <pc:sldMkLst>
          <pc:docMk/>
          <pc:sldMk cId="598468609" sldId="298"/>
        </pc:sldMkLst>
        <pc:spChg chg="mod">
          <ac:chgData name="Daniel Rough (Staff)" userId="203e01cb-5ffb-485d-aea4-69a20e72f9fb" providerId="ADAL" clId="{E6C44F97-7FC7-4D75-A698-949C1175D9CF}" dt="2024-01-14T22:52:38.078" v="135" actId="113"/>
          <ac:spMkLst>
            <pc:docMk/>
            <pc:sldMk cId="598468609" sldId="298"/>
            <ac:spMk id="10" creationId="{93109A07-EBC6-A991-EAB4-49D13BADC3DD}"/>
          </ac:spMkLst>
        </pc:spChg>
        <pc:spChg chg="mod">
          <ac:chgData name="Daniel Rough (Staff)" userId="203e01cb-5ffb-485d-aea4-69a20e72f9fb" providerId="ADAL" clId="{E6C44F97-7FC7-4D75-A698-949C1175D9CF}" dt="2024-01-14T22:51:57.307" v="43" actId="20577"/>
          <ac:spMkLst>
            <pc:docMk/>
            <pc:sldMk cId="598468609" sldId="298"/>
            <ac:spMk id="13" creationId="{19DA0240-70D2-7D8A-F9D8-5AD85947EE00}"/>
          </ac:spMkLst>
        </pc:spChg>
        <pc:spChg chg="mod">
          <ac:chgData name="Daniel Rough (Staff)" userId="203e01cb-5ffb-485d-aea4-69a20e72f9fb" providerId="ADAL" clId="{E6C44F97-7FC7-4D75-A698-949C1175D9CF}" dt="2024-01-14T22:54:00.141" v="265" actId="14100"/>
          <ac:spMkLst>
            <pc:docMk/>
            <pc:sldMk cId="598468609" sldId="298"/>
            <ac:spMk id="17" creationId="{785A61A5-CD59-BAB2-4400-FCA49DDD80DA}"/>
          </ac:spMkLst>
        </pc:spChg>
      </pc:sldChg>
      <pc:sldChg chg="addSp delSp modSp add mod ord modNotesTx">
        <pc:chgData name="Daniel Rough (Staff)" userId="203e01cb-5ffb-485d-aea4-69a20e72f9fb" providerId="ADAL" clId="{E6C44F97-7FC7-4D75-A698-949C1175D9CF}" dt="2024-01-19T19:39:31.755" v="5797" actId="20577"/>
        <pc:sldMkLst>
          <pc:docMk/>
          <pc:sldMk cId="3066325595" sldId="299"/>
        </pc:sldMkLst>
        <pc:spChg chg="add mod">
          <ac:chgData name="Daniel Rough (Staff)" userId="203e01cb-5ffb-485d-aea4-69a20e72f9fb" providerId="ADAL" clId="{E6C44F97-7FC7-4D75-A698-949C1175D9CF}" dt="2024-01-15T00:04:14.394" v="1242" actId="20577"/>
          <ac:spMkLst>
            <pc:docMk/>
            <pc:sldMk cId="3066325595" sldId="299"/>
            <ac:spMk id="2" creationId="{70510590-63C5-09B4-21A9-CC25259688C9}"/>
          </ac:spMkLst>
        </pc:spChg>
        <pc:spChg chg="mod">
          <ac:chgData name="Daniel Rough (Staff)" userId="203e01cb-5ffb-485d-aea4-69a20e72f9fb" providerId="ADAL" clId="{E6C44F97-7FC7-4D75-A698-949C1175D9CF}" dt="2024-01-14T23:53:39.177" v="934" actId="1076"/>
          <ac:spMkLst>
            <pc:docMk/>
            <pc:sldMk cId="3066325595" sldId="299"/>
            <ac:spMk id="3" creationId="{2E6894B4-EB0B-C2D7-257B-B50EE3CAFF3D}"/>
          </ac:spMkLst>
        </pc:spChg>
        <pc:spChg chg="del">
          <ac:chgData name="Daniel Rough (Staff)" userId="203e01cb-5ffb-485d-aea4-69a20e72f9fb" providerId="ADAL" clId="{E6C44F97-7FC7-4D75-A698-949C1175D9CF}" dt="2024-01-14T23:49:58.509" v="844" actId="478"/>
          <ac:spMkLst>
            <pc:docMk/>
            <pc:sldMk cId="3066325595" sldId="299"/>
            <ac:spMk id="4" creationId="{12080055-3C5F-2450-295A-73530D6CA6C8}"/>
          </ac:spMkLst>
        </pc:spChg>
        <pc:spChg chg="del">
          <ac:chgData name="Daniel Rough (Staff)" userId="203e01cb-5ffb-485d-aea4-69a20e72f9fb" providerId="ADAL" clId="{E6C44F97-7FC7-4D75-A698-949C1175D9CF}" dt="2024-01-14T23:49:58.509" v="844" actId="478"/>
          <ac:spMkLst>
            <pc:docMk/>
            <pc:sldMk cId="3066325595" sldId="299"/>
            <ac:spMk id="5" creationId="{D0A9B381-9F13-5033-1549-C12F49820CD3}"/>
          </ac:spMkLst>
        </pc:spChg>
        <pc:spChg chg="del">
          <ac:chgData name="Daniel Rough (Staff)" userId="203e01cb-5ffb-485d-aea4-69a20e72f9fb" providerId="ADAL" clId="{E6C44F97-7FC7-4D75-A698-949C1175D9CF}" dt="2024-01-14T23:49:58.509" v="844" actId="478"/>
          <ac:spMkLst>
            <pc:docMk/>
            <pc:sldMk cId="3066325595" sldId="299"/>
            <ac:spMk id="6" creationId="{0F5ABF56-5FCC-B4E6-0E19-398D43A4BC60}"/>
          </ac:spMkLst>
        </pc:spChg>
        <pc:spChg chg="del">
          <ac:chgData name="Daniel Rough (Staff)" userId="203e01cb-5ffb-485d-aea4-69a20e72f9fb" providerId="ADAL" clId="{E6C44F97-7FC7-4D75-A698-949C1175D9CF}" dt="2024-01-14T23:49:58.509" v="844" actId="478"/>
          <ac:spMkLst>
            <pc:docMk/>
            <pc:sldMk cId="3066325595" sldId="299"/>
            <ac:spMk id="7" creationId="{3942A234-D908-7A0A-D9A9-8E7753656A03}"/>
          </ac:spMkLst>
        </pc:spChg>
        <pc:spChg chg="del">
          <ac:chgData name="Daniel Rough (Staff)" userId="203e01cb-5ffb-485d-aea4-69a20e72f9fb" providerId="ADAL" clId="{E6C44F97-7FC7-4D75-A698-949C1175D9CF}" dt="2024-01-14T23:49:58.509" v="844" actId="478"/>
          <ac:spMkLst>
            <pc:docMk/>
            <pc:sldMk cId="3066325595" sldId="299"/>
            <ac:spMk id="8" creationId="{18DBF889-4110-F5B2-BC3D-7A6A9DE4D089}"/>
          </ac:spMkLst>
        </pc:spChg>
        <pc:spChg chg="del">
          <ac:chgData name="Daniel Rough (Staff)" userId="203e01cb-5ffb-485d-aea4-69a20e72f9fb" providerId="ADAL" clId="{E6C44F97-7FC7-4D75-A698-949C1175D9CF}" dt="2024-01-14T23:49:58.509" v="844" actId="478"/>
          <ac:spMkLst>
            <pc:docMk/>
            <pc:sldMk cId="3066325595" sldId="299"/>
            <ac:spMk id="9" creationId="{4474AAEF-04EF-477D-D5F0-0858830A1C48}"/>
          </ac:spMkLst>
        </pc:spChg>
        <pc:spChg chg="mod">
          <ac:chgData name="Daniel Rough (Staff)" userId="203e01cb-5ffb-485d-aea4-69a20e72f9fb" providerId="ADAL" clId="{E6C44F97-7FC7-4D75-A698-949C1175D9CF}" dt="2024-01-14T23:17:40.346" v="808" actId="20577"/>
          <ac:spMkLst>
            <pc:docMk/>
            <pc:sldMk cId="3066325595" sldId="299"/>
            <ac:spMk id="10" creationId="{93109A07-EBC6-A991-EAB4-49D13BADC3DD}"/>
          </ac:spMkLst>
        </pc:spChg>
        <pc:spChg chg="mod">
          <ac:chgData name="Daniel Rough (Staff)" userId="203e01cb-5ffb-485d-aea4-69a20e72f9fb" providerId="ADAL" clId="{E6C44F97-7FC7-4D75-A698-949C1175D9CF}" dt="2024-01-14T23:16:32.681" v="791" actId="20577"/>
          <ac:spMkLst>
            <pc:docMk/>
            <pc:sldMk cId="3066325595" sldId="299"/>
            <ac:spMk id="13" creationId="{19DA0240-70D2-7D8A-F9D8-5AD85947EE00}"/>
          </ac:spMkLst>
        </pc:spChg>
      </pc:sldChg>
      <pc:sldChg chg="modSp add mod ord modNotesTx">
        <pc:chgData name="Daniel Rough (Staff)" userId="203e01cb-5ffb-485d-aea4-69a20e72f9fb" providerId="ADAL" clId="{E6C44F97-7FC7-4D75-A698-949C1175D9CF}" dt="2024-01-19T18:04:39.218" v="4771"/>
        <pc:sldMkLst>
          <pc:docMk/>
          <pc:sldMk cId="1249229447" sldId="300"/>
        </pc:sldMkLst>
        <pc:spChg chg="mod">
          <ac:chgData name="Daniel Rough (Staff)" userId="203e01cb-5ffb-485d-aea4-69a20e72f9fb" providerId="ADAL" clId="{E6C44F97-7FC7-4D75-A698-949C1175D9CF}" dt="2024-01-15T00:28:12.690" v="1273" actId="20577"/>
          <ac:spMkLst>
            <pc:docMk/>
            <pc:sldMk cId="1249229447" sldId="300"/>
            <ac:spMk id="3" creationId="{AECFA771-FF36-EEBB-370F-3086D165E82F}"/>
          </ac:spMkLst>
        </pc:spChg>
        <pc:spChg chg="mod">
          <ac:chgData name="Daniel Rough (Staff)" userId="203e01cb-5ffb-485d-aea4-69a20e72f9fb" providerId="ADAL" clId="{E6C44F97-7FC7-4D75-A698-949C1175D9CF}" dt="2024-01-15T00:05:00.051" v="1263" actId="20577"/>
          <ac:spMkLst>
            <pc:docMk/>
            <pc:sldMk cId="1249229447" sldId="300"/>
            <ac:spMk id="13" creationId="{19DA0240-70D2-7D8A-F9D8-5AD85947EE00}"/>
          </ac:spMkLst>
        </pc:spChg>
      </pc:sldChg>
      <pc:sldChg chg="addSp delSp modSp add del mod ord">
        <pc:chgData name="Daniel Rough (Staff)" userId="203e01cb-5ffb-485d-aea4-69a20e72f9fb" providerId="ADAL" clId="{E6C44F97-7FC7-4D75-A698-949C1175D9CF}" dt="2024-01-15T03:57:36.312" v="1620" actId="47"/>
        <pc:sldMkLst>
          <pc:docMk/>
          <pc:sldMk cId="910763997" sldId="301"/>
        </pc:sldMkLst>
        <pc:spChg chg="del">
          <ac:chgData name="Daniel Rough (Staff)" userId="203e01cb-5ffb-485d-aea4-69a20e72f9fb" providerId="ADAL" clId="{E6C44F97-7FC7-4D75-A698-949C1175D9CF}" dt="2024-01-15T03:26:25.141" v="1300" actId="478"/>
          <ac:spMkLst>
            <pc:docMk/>
            <pc:sldMk cId="910763997" sldId="301"/>
            <ac:spMk id="2" creationId="{70510590-63C5-09B4-21A9-CC25259688C9}"/>
          </ac:spMkLst>
        </pc:spChg>
        <pc:spChg chg="mod">
          <ac:chgData name="Daniel Rough (Staff)" userId="203e01cb-5ffb-485d-aea4-69a20e72f9fb" providerId="ADAL" clId="{E6C44F97-7FC7-4D75-A698-949C1175D9CF}" dt="2024-01-15T03:47:01.202" v="1561" actId="113"/>
          <ac:spMkLst>
            <pc:docMk/>
            <pc:sldMk cId="910763997" sldId="301"/>
            <ac:spMk id="3" creationId="{2E6894B4-EB0B-C2D7-257B-B50EE3CAFF3D}"/>
          </ac:spMkLst>
        </pc:spChg>
        <pc:spChg chg="add mod">
          <ac:chgData name="Daniel Rough (Staff)" userId="203e01cb-5ffb-485d-aea4-69a20e72f9fb" providerId="ADAL" clId="{E6C44F97-7FC7-4D75-A698-949C1175D9CF}" dt="2024-01-15T03:46:51.405" v="1560" actId="255"/>
          <ac:spMkLst>
            <pc:docMk/>
            <pc:sldMk cId="910763997" sldId="301"/>
            <ac:spMk id="6" creationId="{A04F176E-F5E6-6FE2-14C7-5F5177781A5C}"/>
          </ac:spMkLst>
        </pc:spChg>
        <pc:spChg chg="mod">
          <ac:chgData name="Daniel Rough (Staff)" userId="203e01cb-5ffb-485d-aea4-69a20e72f9fb" providerId="ADAL" clId="{E6C44F97-7FC7-4D75-A698-949C1175D9CF}" dt="2024-01-15T03:47:21.148" v="1569" actId="20577"/>
          <ac:spMkLst>
            <pc:docMk/>
            <pc:sldMk cId="910763997" sldId="301"/>
            <ac:spMk id="10" creationId="{93109A07-EBC6-A991-EAB4-49D13BADC3DD}"/>
          </ac:spMkLst>
        </pc:spChg>
        <pc:spChg chg="mod">
          <ac:chgData name="Daniel Rough (Staff)" userId="203e01cb-5ffb-485d-aea4-69a20e72f9fb" providerId="ADAL" clId="{E6C44F97-7FC7-4D75-A698-949C1175D9CF}" dt="2024-01-15T03:17:57.949" v="1285" actId="20577"/>
          <ac:spMkLst>
            <pc:docMk/>
            <pc:sldMk cId="910763997" sldId="301"/>
            <ac:spMk id="13" creationId="{19DA0240-70D2-7D8A-F9D8-5AD85947EE00}"/>
          </ac:spMkLst>
        </pc:spChg>
        <pc:picChg chg="add mod">
          <ac:chgData name="Daniel Rough (Staff)" userId="203e01cb-5ffb-485d-aea4-69a20e72f9fb" providerId="ADAL" clId="{E6C44F97-7FC7-4D75-A698-949C1175D9CF}" dt="2024-01-15T03:39:43.946" v="1405" actId="1076"/>
          <ac:picMkLst>
            <pc:docMk/>
            <pc:sldMk cId="910763997" sldId="301"/>
            <ac:picMk id="5" creationId="{685A9BA7-9A41-6BC1-1816-406012EB8E0C}"/>
          </ac:picMkLst>
        </pc:picChg>
      </pc:sldChg>
      <pc:sldChg chg="modSp add mod ord modNotesTx">
        <pc:chgData name="Daniel Rough (Staff)" userId="203e01cb-5ffb-485d-aea4-69a20e72f9fb" providerId="ADAL" clId="{E6C44F97-7FC7-4D75-A698-949C1175D9CF}" dt="2024-01-19T19:44:05.563" v="6643" actId="20577"/>
        <pc:sldMkLst>
          <pc:docMk/>
          <pc:sldMk cId="984155888" sldId="302"/>
        </pc:sldMkLst>
        <pc:spChg chg="mod">
          <ac:chgData name="Daniel Rough (Staff)" userId="203e01cb-5ffb-485d-aea4-69a20e72f9fb" providerId="ADAL" clId="{E6C44F97-7FC7-4D75-A698-949C1175D9CF}" dt="2024-01-15T03:57:24.019" v="1617" actId="1076"/>
          <ac:spMkLst>
            <pc:docMk/>
            <pc:sldMk cId="984155888" sldId="302"/>
            <ac:spMk id="6" creationId="{A04F176E-F5E6-6FE2-14C7-5F5177781A5C}"/>
          </ac:spMkLst>
        </pc:spChg>
        <pc:spChg chg="mod">
          <ac:chgData name="Daniel Rough (Staff)" userId="203e01cb-5ffb-485d-aea4-69a20e72f9fb" providerId="ADAL" clId="{E6C44F97-7FC7-4D75-A698-949C1175D9CF}" dt="2024-01-19T19:40:51.120" v="6113" actId="20577"/>
          <ac:spMkLst>
            <pc:docMk/>
            <pc:sldMk cId="984155888" sldId="302"/>
            <ac:spMk id="10" creationId="{93109A07-EBC6-A991-EAB4-49D13BADC3DD}"/>
          </ac:spMkLst>
        </pc:spChg>
      </pc:sldChg>
      <pc:sldChg chg="delSp modSp add mod ord modNotesTx">
        <pc:chgData name="Daniel Rough (Staff)" userId="203e01cb-5ffb-485d-aea4-69a20e72f9fb" providerId="ADAL" clId="{E6C44F97-7FC7-4D75-A698-949C1175D9CF}" dt="2024-01-19T19:57:39.731" v="8562" actId="20577"/>
        <pc:sldMkLst>
          <pc:docMk/>
          <pc:sldMk cId="2557973450" sldId="303"/>
        </pc:sldMkLst>
        <pc:spChg chg="del">
          <ac:chgData name="Daniel Rough (Staff)" userId="203e01cb-5ffb-485d-aea4-69a20e72f9fb" providerId="ADAL" clId="{E6C44F97-7FC7-4D75-A698-949C1175D9CF}" dt="2024-01-15T04:05:26.365" v="1749" actId="478"/>
          <ac:spMkLst>
            <pc:docMk/>
            <pc:sldMk cId="2557973450" sldId="303"/>
            <ac:spMk id="3" creationId="{2E6894B4-EB0B-C2D7-257B-B50EE3CAFF3D}"/>
          </ac:spMkLst>
        </pc:spChg>
        <pc:spChg chg="mod">
          <ac:chgData name="Daniel Rough (Staff)" userId="203e01cb-5ffb-485d-aea4-69a20e72f9fb" providerId="ADAL" clId="{E6C44F97-7FC7-4D75-A698-949C1175D9CF}" dt="2024-01-15T04:14:35.988" v="1904" actId="20577"/>
          <ac:spMkLst>
            <pc:docMk/>
            <pc:sldMk cId="2557973450" sldId="303"/>
            <ac:spMk id="6" creationId="{A04F176E-F5E6-6FE2-14C7-5F5177781A5C}"/>
          </ac:spMkLst>
        </pc:spChg>
        <pc:spChg chg="mod">
          <ac:chgData name="Daniel Rough (Staff)" userId="203e01cb-5ffb-485d-aea4-69a20e72f9fb" providerId="ADAL" clId="{E6C44F97-7FC7-4D75-A698-949C1175D9CF}" dt="2024-01-15T04:05:05.125" v="1748" actId="20577"/>
          <ac:spMkLst>
            <pc:docMk/>
            <pc:sldMk cId="2557973450" sldId="303"/>
            <ac:spMk id="10" creationId="{93109A07-EBC6-A991-EAB4-49D13BADC3DD}"/>
          </ac:spMkLst>
        </pc:spChg>
        <pc:spChg chg="mod">
          <ac:chgData name="Daniel Rough (Staff)" userId="203e01cb-5ffb-485d-aea4-69a20e72f9fb" providerId="ADAL" clId="{E6C44F97-7FC7-4D75-A698-949C1175D9CF}" dt="2024-01-15T04:03:52.537" v="1702" actId="20577"/>
          <ac:spMkLst>
            <pc:docMk/>
            <pc:sldMk cId="2557973450" sldId="303"/>
            <ac:spMk id="13" creationId="{19DA0240-70D2-7D8A-F9D8-5AD85947EE00}"/>
          </ac:spMkLst>
        </pc:spChg>
        <pc:picChg chg="mod ord">
          <ac:chgData name="Daniel Rough (Staff)" userId="203e01cb-5ffb-485d-aea4-69a20e72f9fb" providerId="ADAL" clId="{E6C44F97-7FC7-4D75-A698-949C1175D9CF}" dt="2024-01-15T04:14:30.738" v="1900" actId="1076"/>
          <ac:picMkLst>
            <pc:docMk/>
            <pc:sldMk cId="2557973450" sldId="303"/>
            <ac:picMk id="5" creationId="{685A9BA7-9A41-6BC1-1816-406012EB8E0C}"/>
          </ac:picMkLst>
        </pc:picChg>
      </pc:sldChg>
      <pc:sldChg chg="addSp delSp modSp add mod ord modNotesTx">
        <pc:chgData name="Daniel Rough (Staff)" userId="203e01cb-5ffb-485d-aea4-69a20e72f9fb" providerId="ADAL" clId="{E6C44F97-7FC7-4D75-A698-949C1175D9CF}" dt="2024-01-19T19:53:15.590" v="7441" actId="5793"/>
        <pc:sldMkLst>
          <pc:docMk/>
          <pc:sldMk cId="280801656" sldId="304"/>
        </pc:sldMkLst>
        <pc:spChg chg="add mod">
          <ac:chgData name="Daniel Rough (Staff)" userId="203e01cb-5ffb-485d-aea4-69a20e72f9fb" providerId="ADAL" clId="{E6C44F97-7FC7-4D75-A698-949C1175D9CF}" dt="2024-01-19T19:50:49.261" v="7391" actId="1076"/>
          <ac:spMkLst>
            <pc:docMk/>
            <pc:sldMk cId="280801656" sldId="304"/>
            <ac:spMk id="2" creationId="{28F87F64-1AC4-3EDB-5BBC-88CB5A630C49}"/>
          </ac:spMkLst>
        </pc:spChg>
        <pc:spChg chg="mod">
          <ac:chgData name="Daniel Rough (Staff)" userId="203e01cb-5ffb-485d-aea4-69a20e72f9fb" providerId="ADAL" clId="{E6C44F97-7FC7-4D75-A698-949C1175D9CF}" dt="2024-01-15T18:22:28.996" v="2141" actId="14100"/>
          <ac:spMkLst>
            <pc:docMk/>
            <pc:sldMk cId="280801656" sldId="304"/>
            <ac:spMk id="6" creationId="{A04F176E-F5E6-6FE2-14C7-5F5177781A5C}"/>
          </ac:spMkLst>
        </pc:spChg>
        <pc:spChg chg="add mod">
          <ac:chgData name="Daniel Rough (Staff)" userId="203e01cb-5ffb-485d-aea4-69a20e72f9fb" providerId="ADAL" clId="{E6C44F97-7FC7-4D75-A698-949C1175D9CF}" dt="2024-01-19T19:52:52.738" v="7432" actId="1076"/>
          <ac:spMkLst>
            <pc:docMk/>
            <pc:sldMk cId="280801656" sldId="304"/>
            <ac:spMk id="7" creationId="{47219787-0AF3-AAD8-13A8-DAE69CD28B50}"/>
          </ac:spMkLst>
        </pc:spChg>
        <pc:spChg chg="add mod">
          <ac:chgData name="Daniel Rough (Staff)" userId="203e01cb-5ffb-485d-aea4-69a20e72f9fb" providerId="ADAL" clId="{E6C44F97-7FC7-4D75-A698-949C1175D9CF}" dt="2024-01-19T19:51:54.170" v="7409" actId="1076"/>
          <ac:spMkLst>
            <pc:docMk/>
            <pc:sldMk cId="280801656" sldId="304"/>
            <ac:spMk id="8" creationId="{4387A46F-F113-B87B-0E0E-D0F3A2131531}"/>
          </ac:spMkLst>
        </pc:spChg>
        <pc:spChg chg="add mod">
          <ac:chgData name="Daniel Rough (Staff)" userId="203e01cb-5ffb-485d-aea4-69a20e72f9fb" providerId="ADAL" clId="{E6C44F97-7FC7-4D75-A698-949C1175D9CF}" dt="2024-01-19T19:52:04.299" v="7414" actId="20577"/>
          <ac:spMkLst>
            <pc:docMk/>
            <pc:sldMk cId="280801656" sldId="304"/>
            <ac:spMk id="10" creationId="{913C3C09-A268-C921-8140-BB6DD8FB68E0}"/>
          </ac:spMkLst>
        </pc:spChg>
        <pc:spChg chg="del">
          <ac:chgData name="Daniel Rough (Staff)" userId="203e01cb-5ffb-485d-aea4-69a20e72f9fb" providerId="ADAL" clId="{E6C44F97-7FC7-4D75-A698-949C1175D9CF}" dt="2024-01-15T04:17:58.676" v="1944" actId="478"/>
          <ac:spMkLst>
            <pc:docMk/>
            <pc:sldMk cId="280801656" sldId="304"/>
            <ac:spMk id="10" creationId="{93109A07-EBC6-A991-EAB4-49D13BADC3DD}"/>
          </ac:spMkLst>
        </pc:spChg>
        <pc:spChg chg="add mod">
          <ac:chgData name="Daniel Rough (Staff)" userId="203e01cb-5ffb-485d-aea4-69a20e72f9fb" providerId="ADAL" clId="{E6C44F97-7FC7-4D75-A698-949C1175D9CF}" dt="2024-01-19T19:52:10.523" v="7418" actId="20577"/>
          <ac:spMkLst>
            <pc:docMk/>
            <pc:sldMk cId="280801656" sldId="304"/>
            <ac:spMk id="11" creationId="{29A54E4D-7EAA-B393-F449-507BB607BDB0}"/>
          </ac:spMkLst>
        </pc:spChg>
        <pc:spChg chg="add mod">
          <ac:chgData name="Daniel Rough (Staff)" userId="203e01cb-5ffb-485d-aea4-69a20e72f9fb" providerId="ADAL" clId="{E6C44F97-7FC7-4D75-A698-949C1175D9CF}" dt="2024-01-19T19:52:18.394" v="7422" actId="20577"/>
          <ac:spMkLst>
            <pc:docMk/>
            <pc:sldMk cId="280801656" sldId="304"/>
            <ac:spMk id="12" creationId="{A4DE7243-13A6-5B1B-6488-572BB3B24083}"/>
          </ac:spMkLst>
        </pc:spChg>
        <pc:spChg chg="mod">
          <ac:chgData name="Daniel Rough (Staff)" userId="203e01cb-5ffb-485d-aea4-69a20e72f9fb" providerId="ADAL" clId="{E6C44F97-7FC7-4D75-A698-949C1175D9CF}" dt="2024-01-15T04:17:38.756" v="1943" actId="20577"/>
          <ac:spMkLst>
            <pc:docMk/>
            <pc:sldMk cId="280801656" sldId="304"/>
            <ac:spMk id="13" creationId="{19DA0240-70D2-7D8A-F9D8-5AD85947EE00}"/>
          </ac:spMkLst>
        </pc:spChg>
        <pc:spChg chg="add mod">
          <ac:chgData name="Daniel Rough (Staff)" userId="203e01cb-5ffb-485d-aea4-69a20e72f9fb" providerId="ADAL" clId="{E6C44F97-7FC7-4D75-A698-949C1175D9CF}" dt="2024-01-19T19:52:30.411" v="7426" actId="20577"/>
          <ac:spMkLst>
            <pc:docMk/>
            <pc:sldMk cId="280801656" sldId="304"/>
            <ac:spMk id="15" creationId="{E6164132-1960-FBF3-6920-5F21D87BC5E1}"/>
          </ac:spMkLst>
        </pc:spChg>
        <pc:spChg chg="add mod">
          <ac:chgData name="Daniel Rough (Staff)" userId="203e01cb-5ffb-485d-aea4-69a20e72f9fb" providerId="ADAL" clId="{E6C44F97-7FC7-4D75-A698-949C1175D9CF}" dt="2024-01-19T19:52:45.298" v="7431" actId="1076"/>
          <ac:spMkLst>
            <pc:docMk/>
            <pc:sldMk cId="280801656" sldId="304"/>
            <ac:spMk id="16" creationId="{3117028C-C175-F3E5-8CC7-DD7181DD7428}"/>
          </ac:spMkLst>
        </pc:spChg>
        <pc:spChg chg="add mod">
          <ac:chgData name="Daniel Rough (Staff)" userId="203e01cb-5ffb-485d-aea4-69a20e72f9fb" providerId="ADAL" clId="{E6C44F97-7FC7-4D75-A698-949C1175D9CF}" dt="2024-01-19T19:53:15.590" v="7441" actId="5793"/>
          <ac:spMkLst>
            <pc:docMk/>
            <pc:sldMk cId="280801656" sldId="304"/>
            <ac:spMk id="19" creationId="{C60836A3-5309-9226-FCCA-4FDF41578BEF}"/>
          </ac:spMkLst>
        </pc:spChg>
        <pc:spChg chg="add mod">
          <ac:chgData name="Daniel Rough (Staff)" userId="203e01cb-5ffb-485d-aea4-69a20e72f9fb" providerId="ADAL" clId="{E6C44F97-7FC7-4D75-A698-949C1175D9CF}" dt="2024-01-19T19:50:49.261" v="7391" actId="1076"/>
          <ac:spMkLst>
            <pc:docMk/>
            <pc:sldMk cId="280801656" sldId="304"/>
            <ac:spMk id="25" creationId="{7D304968-7DE5-D901-C383-201796C74430}"/>
          </ac:spMkLst>
        </pc:spChg>
        <pc:spChg chg="add mod">
          <ac:chgData name="Daniel Rough (Staff)" userId="203e01cb-5ffb-485d-aea4-69a20e72f9fb" providerId="ADAL" clId="{E6C44F97-7FC7-4D75-A698-949C1175D9CF}" dt="2024-01-19T19:50:49.261" v="7391" actId="1076"/>
          <ac:spMkLst>
            <pc:docMk/>
            <pc:sldMk cId="280801656" sldId="304"/>
            <ac:spMk id="26" creationId="{F7750781-808E-E96A-C347-1AA3464FD1CC}"/>
          </ac:spMkLst>
        </pc:spChg>
        <pc:spChg chg="add mod">
          <ac:chgData name="Daniel Rough (Staff)" userId="203e01cb-5ffb-485d-aea4-69a20e72f9fb" providerId="ADAL" clId="{E6C44F97-7FC7-4D75-A698-949C1175D9CF}" dt="2024-01-19T19:50:49.261" v="7391" actId="1076"/>
          <ac:spMkLst>
            <pc:docMk/>
            <pc:sldMk cId="280801656" sldId="304"/>
            <ac:spMk id="27" creationId="{57594DDB-28A9-ADE1-AF91-023CE0AA860A}"/>
          </ac:spMkLst>
        </pc:spChg>
        <pc:spChg chg="add mod">
          <ac:chgData name="Daniel Rough (Staff)" userId="203e01cb-5ffb-485d-aea4-69a20e72f9fb" providerId="ADAL" clId="{E6C44F97-7FC7-4D75-A698-949C1175D9CF}" dt="2024-01-19T19:50:49.261" v="7391" actId="1076"/>
          <ac:spMkLst>
            <pc:docMk/>
            <pc:sldMk cId="280801656" sldId="304"/>
            <ac:spMk id="28" creationId="{2F0AEB4C-612A-9B70-800E-6BF40D973612}"/>
          </ac:spMkLst>
        </pc:spChg>
        <pc:spChg chg="add mod">
          <ac:chgData name="Daniel Rough (Staff)" userId="203e01cb-5ffb-485d-aea4-69a20e72f9fb" providerId="ADAL" clId="{E6C44F97-7FC7-4D75-A698-949C1175D9CF}" dt="2024-01-19T19:50:49.261" v="7391" actId="1076"/>
          <ac:spMkLst>
            <pc:docMk/>
            <pc:sldMk cId="280801656" sldId="304"/>
            <ac:spMk id="29" creationId="{6EC8A3E8-7C1B-187A-6B26-49948FE096B8}"/>
          </ac:spMkLst>
        </pc:spChg>
        <pc:spChg chg="add del">
          <ac:chgData name="Daniel Rough (Staff)" userId="203e01cb-5ffb-485d-aea4-69a20e72f9fb" providerId="ADAL" clId="{E6C44F97-7FC7-4D75-A698-949C1175D9CF}" dt="2024-01-15T18:31:32.319" v="2215" actId="22"/>
          <ac:spMkLst>
            <pc:docMk/>
            <pc:sldMk cId="280801656" sldId="304"/>
            <ac:spMk id="33" creationId="{FCC85C45-5563-3A8B-66ED-0242E6EFC09F}"/>
          </ac:spMkLst>
        </pc:spChg>
        <pc:spChg chg="add mod">
          <ac:chgData name="Daniel Rough (Staff)" userId="203e01cb-5ffb-485d-aea4-69a20e72f9fb" providerId="ADAL" clId="{E6C44F97-7FC7-4D75-A698-949C1175D9CF}" dt="2024-01-19T19:51:34.274" v="7402" actId="1076"/>
          <ac:spMkLst>
            <pc:docMk/>
            <pc:sldMk cId="280801656" sldId="304"/>
            <ac:spMk id="34" creationId="{128A8D08-A690-9762-CB91-BB2415547D0B}"/>
          </ac:spMkLst>
        </pc:spChg>
        <pc:spChg chg="add mod">
          <ac:chgData name="Daniel Rough (Staff)" userId="203e01cb-5ffb-485d-aea4-69a20e72f9fb" providerId="ADAL" clId="{E6C44F97-7FC7-4D75-A698-949C1175D9CF}" dt="2024-01-15T18:32:53.233" v="2274" actId="1076"/>
          <ac:spMkLst>
            <pc:docMk/>
            <pc:sldMk cId="280801656" sldId="304"/>
            <ac:spMk id="35" creationId="{D11DE8EE-C0B8-B504-13C6-2F7DF8D02AC0}"/>
          </ac:spMkLst>
        </pc:spChg>
        <pc:picChg chg="del">
          <ac:chgData name="Daniel Rough (Staff)" userId="203e01cb-5ffb-485d-aea4-69a20e72f9fb" providerId="ADAL" clId="{E6C44F97-7FC7-4D75-A698-949C1175D9CF}" dt="2024-01-15T04:18:01.028" v="1945" actId="478"/>
          <ac:picMkLst>
            <pc:docMk/>
            <pc:sldMk cId="280801656" sldId="304"/>
            <ac:picMk id="5" creationId="{685A9BA7-9A41-6BC1-1816-406012EB8E0C}"/>
          </ac:picMkLst>
        </pc:picChg>
        <pc:picChg chg="mod">
          <ac:chgData name="Daniel Rough (Staff)" userId="203e01cb-5ffb-485d-aea4-69a20e72f9fb" providerId="ADAL" clId="{E6C44F97-7FC7-4D75-A698-949C1175D9CF}" dt="2024-01-19T19:51:49.919" v="7408" actId="1076"/>
          <ac:picMkLst>
            <pc:docMk/>
            <pc:sldMk cId="280801656" sldId="304"/>
            <ac:picMk id="14" creationId="{9D57648A-C476-DCF8-BFCB-C752426E2A84}"/>
          </ac:picMkLst>
        </pc:picChg>
        <pc:cxnChg chg="add mod">
          <ac:chgData name="Daniel Rough (Staff)" userId="203e01cb-5ffb-485d-aea4-69a20e72f9fb" providerId="ADAL" clId="{E6C44F97-7FC7-4D75-A698-949C1175D9CF}" dt="2024-01-19T19:50:49.261" v="7391" actId="1076"/>
          <ac:cxnSpMkLst>
            <pc:docMk/>
            <pc:sldMk cId="280801656" sldId="304"/>
            <ac:cxnSpMk id="4" creationId="{6E613EBD-E82A-E4E3-1EA8-955159966BD0}"/>
          </ac:cxnSpMkLst>
        </pc:cxnChg>
        <pc:cxnChg chg="add mod">
          <ac:chgData name="Daniel Rough (Staff)" userId="203e01cb-5ffb-485d-aea4-69a20e72f9fb" providerId="ADAL" clId="{E6C44F97-7FC7-4D75-A698-949C1175D9CF}" dt="2024-01-19T19:53:09.092" v="7437" actId="14100"/>
          <ac:cxnSpMkLst>
            <pc:docMk/>
            <pc:sldMk cId="280801656" sldId="304"/>
            <ac:cxnSpMk id="5" creationId="{98905517-9906-1376-C259-FFBDA21225DE}"/>
          </ac:cxnSpMkLst>
        </pc:cxnChg>
        <pc:cxnChg chg="add mod">
          <ac:chgData name="Daniel Rough (Staff)" userId="203e01cb-5ffb-485d-aea4-69a20e72f9fb" providerId="ADAL" clId="{E6C44F97-7FC7-4D75-A698-949C1175D9CF}" dt="2024-01-19T19:50:49.261" v="7391" actId="1076"/>
          <ac:cxnSpMkLst>
            <pc:docMk/>
            <pc:sldMk cId="280801656" sldId="304"/>
            <ac:cxnSpMk id="9" creationId="{FC36AD5F-95E9-FE3F-C2D1-3D615A3F41BD}"/>
          </ac:cxnSpMkLst>
        </pc:cxnChg>
        <pc:cxnChg chg="add mod">
          <ac:chgData name="Daniel Rough (Staff)" userId="203e01cb-5ffb-485d-aea4-69a20e72f9fb" providerId="ADAL" clId="{E6C44F97-7FC7-4D75-A698-949C1175D9CF}" dt="2024-01-19T19:50:49.261" v="7391" actId="1076"/>
          <ac:cxnSpMkLst>
            <pc:docMk/>
            <pc:sldMk cId="280801656" sldId="304"/>
            <ac:cxnSpMk id="17" creationId="{3DC50E6D-EAC6-9F63-9C16-1E603721BE2C}"/>
          </ac:cxnSpMkLst>
        </pc:cxnChg>
        <pc:cxnChg chg="add mod">
          <ac:chgData name="Daniel Rough (Staff)" userId="203e01cb-5ffb-485d-aea4-69a20e72f9fb" providerId="ADAL" clId="{E6C44F97-7FC7-4D75-A698-949C1175D9CF}" dt="2024-01-19T19:50:49.261" v="7391" actId="1076"/>
          <ac:cxnSpMkLst>
            <pc:docMk/>
            <pc:sldMk cId="280801656" sldId="304"/>
            <ac:cxnSpMk id="18" creationId="{BA7B9350-5D25-47C0-4CBD-916917E86339}"/>
          </ac:cxnSpMkLst>
        </pc:cxnChg>
        <pc:cxnChg chg="add mod">
          <ac:chgData name="Daniel Rough (Staff)" userId="203e01cb-5ffb-485d-aea4-69a20e72f9fb" providerId="ADAL" clId="{E6C44F97-7FC7-4D75-A698-949C1175D9CF}" dt="2024-01-19T19:50:49.261" v="7391" actId="1076"/>
          <ac:cxnSpMkLst>
            <pc:docMk/>
            <pc:sldMk cId="280801656" sldId="304"/>
            <ac:cxnSpMk id="20" creationId="{24084F85-E445-640F-A3E8-3B457D6EDBD4}"/>
          </ac:cxnSpMkLst>
        </pc:cxnChg>
        <pc:cxnChg chg="add mod">
          <ac:chgData name="Daniel Rough (Staff)" userId="203e01cb-5ffb-485d-aea4-69a20e72f9fb" providerId="ADAL" clId="{E6C44F97-7FC7-4D75-A698-949C1175D9CF}" dt="2024-01-19T19:50:49.261" v="7391" actId="1076"/>
          <ac:cxnSpMkLst>
            <pc:docMk/>
            <pc:sldMk cId="280801656" sldId="304"/>
            <ac:cxnSpMk id="31" creationId="{9DC58990-C03E-15DE-128B-C3096F6684FA}"/>
          </ac:cxnSpMkLst>
        </pc:cxnChg>
      </pc:sldChg>
      <pc:sldChg chg="addSp delSp modSp new mod delAnim modAnim">
        <pc:chgData name="Daniel Rough (Staff)" userId="203e01cb-5ffb-485d-aea4-69a20e72f9fb" providerId="ADAL" clId="{E6C44F97-7FC7-4D75-A698-949C1175D9CF}" dt="2024-01-21T03:27:01.649" v="9778" actId="20577"/>
        <pc:sldMkLst>
          <pc:docMk/>
          <pc:sldMk cId="2558083172" sldId="305"/>
        </pc:sldMkLst>
        <pc:spChg chg="del">
          <ac:chgData name="Daniel Rough (Staff)" userId="203e01cb-5ffb-485d-aea4-69a20e72f9fb" providerId="ADAL" clId="{E6C44F97-7FC7-4D75-A698-949C1175D9CF}" dt="2024-01-20T20:46:15.820" v="9439" actId="478"/>
          <ac:spMkLst>
            <pc:docMk/>
            <pc:sldMk cId="2558083172" sldId="305"/>
            <ac:spMk id="2" creationId="{3EE5DC73-3A93-8ADD-5C34-3B886318CF2B}"/>
          </ac:spMkLst>
        </pc:spChg>
        <pc:spChg chg="del">
          <ac:chgData name="Daniel Rough (Staff)" userId="203e01cb-5ffb-485d-aea4-69a20e72f9fb" providerId="ADAL" clId="{E6C44F97-7FC7-4D75-A698-949C1175D9CF}" dt="2024-01-20T20:46:15.820" v="9439" actId="478"/>
          <ac:spMkLst>
            <pc:docMk/>
            <pc:sldMk cId="2558083172" sldId="305"/>
            <ac:spMk id="3" creationId="{31CEBDC1-99F8-6116-30D8-88648658D43C}"/>
          </ac:spMkLst>
        </pc:spChg>
        <pc:spChg chg="add mod">
          <ac:chgData name="Daniel Rough (Staff)" userId="203e01cb-5ffb-485d-aea4-69a20e72f9fb" providerId="ADAL" clId="{E6C44F97-7FC7-4D75-A698-949C1175D9CF}" dt="2024-01-21T02:45:14.185" v="9612" actId="1076"/>
          <ac:spMkLst>
            <pc:docMk/>
            <pc:sldMk cId="2558083172" sldId="305"/>
            <ac:spMk id="4" creationId="{930AA1A1-DEF9-A370-10D9-869B9885843F}"/>
          </ac:spMkLst>
        </pc:spChg>
        <pc:spChg chg="add mod">
          <ac:chgData name="Daniel Rough (Staff)" userId="203e01cb-5ffb-485d-aea4-69a20e72f9fb" providerId="ADAL" clId="{E6C44F97-7FC7-4D75-A698-949C1175D9CF}" dt="2024-01-21T02:45:14.185" v="9612" actId="1076"/>
          <ac:spMkLst>
            <pc:docMk/>
            <pc:sldMk cId="2558083172" sldId="305"/>
            <ac:spMk id="5" creationId="{7F0634DD-061D-92A1-7760-2CF66392FD24}"/>
          </ac:spMkLst>
        </pc:spChg>
        <pc:spChg chg="add mod">
          <ac:chgData name="Daniel Rough (Staff)" userId="203e01cb-5ffb-485d-aea4-69a20e72f9fb" providerId="ADAL" clId="{E6C44F97-7FC7-4D75-A698-949C1175D9CF}" dt="2024-01-21T02:45:14.185" v="9612" actId="1076"/>
          <ac:spMkLst>
            <pc:docMk/>
            <pc:sldMk cId="2558083172" sldId="305"/>
            <ac:spMk id="6" creationId="{3E3C9090-66B9-0992-6D84-BAEBD3ADEA11}"/>
          </ac:spMkLst>
        </pc:spChg>
        <pc:spChg chg="add mod">
          <ac:chgData name="Daniel Rough (Staff)" userId="203e01cb-5ffb-485d-aea4-69a20e72f9fb" providerId="ADAL" clId="{E6C44F97-7FC7-4D75-A698-949C1175D9CF}" dt="2024-01-21T02:45:14.185" v="9612" actId="1076"/>
          <ac:spMkLst>
            <pc:docMk/>
            <pc:sldMk cId="2558083172" sldId="305"/>
            <ac:spMk id="7" creationId="{CA7F1976-E7C2-2899-94A4-2753771CACCF}"/>
          </ac:spMkLst>
        </pc:spChg>
        <pc:spChg chg="add mod">
          <ac:chgData name="Daniel Rough (Staff)" userId="203e01cb-5ffb-485d-aea4-69a20e72f9fb" providerId="ADAL" clId="{E6C44F97-7FC7-4D75-A698-949C1175D9CF}" dt="2024-01-21T02:45:14.185" v="9612" actId="1076"/>
          <ac:spMkLst>
            <pc:docMk/>
            <pc:sldMk cId="2558083172" sldId="305"/>
            <ac:spMk id="8" creationId="{DA1A211E-8FC9-F49D-970F-2DA0F2A56091}"/>
          </ac:spMkLst>
        </pc:spChg>
        <pc:spChg chg="add mod">
          <ac:chgData name="Daniel Rough (Staff)" userId="203e01cb-5ffb-485d-aea4-69a20e72f9fb" providerId="ADAL" clId="{E6C44F97-7FC7-4D75-A698-949C1175D9CF}" dt="2024-01-21T02:45:14.185" v="9612" actId="1076"/>
          <ac:spMkLst>
            <pc:docMk/>
            <pc:sldMk cId="2558083172" sldId="305"/>
            <ac:spMk id="9" creationId="{56AC2BA5-8D5B-B9DB-4E06-47A7E03D78FD}"/>
          </ac:spMkLst>
        </pc:spChg>
        <pc:spChg chg="add mod">
          <ac:chgData name="Daniel Rough (Staff)" userId="203e01cb-5ffb-485d-aea4-69a20e72f9fb" providerId="ADAL" clId="{E6C44F97-7FC7-4D75-A698-949C1175D9CF}" dt="2024-01-21T02:45:14.185" v="9612" actId="1076"/>
          <ac:spMkLst>
            <pc:docMk/>
            <pc:sldMk cId="2558083172" sldId="305"/>
            <ac:spMk id="10" creationId="{D5626C41-63F9-A584-DB71-8BF7FCC93490}"/>
          </ac:spMkLst>
        </pc:spChg>
        <pc:spChg chg="add mod">
          <ac:chgData name="Daniel Rough (Staff)" userId="203e01cb-5ffb-485d-aea4-69a20e72f9fb" providerId="ADAL" clId="{E6C44F97-7FC7-4D75-A698-949C1175D9CF}" dt="2024-01-21T02:45:14.185" v="9612" actId="1076"/>
          <ac:spMkLst>
            <pc:docMk/>
            <pc:sldMk cId="2558083172" sldId="305"/>
            <ac:spMk id="11" creationId="{A05327E4-550B-2464-3DFE-A60DC16F66BA}"/>
          </ac:spMkLst>
        </pc:spChg>
        <pc:spChg chg="add mod">
          <ac:chgData name="Daniel Rough (Staff)" userId="203e01cb-5ffb-485d-aea4-69a20e72f9fb" providerId="ADAL" clId="{E6C44F97-7FC7-4D75-A698-949C1175D9CF}" dt="2024-01-21T02:45:14.185" v="9612" actId="1076"/>
          <ac:spMkLst>
            <pc:docMk/>
            <pc:sldMk cId="2558083172" sldId="305"/>
            <ac:spMk id="12" creationId="{EB236515-981B-64A5-6677-B5969272C073}"/>
          </ac:spMkLst>
        </pc:spChg>
        <pc:spChg chg="add mod">
          <ac:chgData name="Daniel Rough (Staff)" userId="203e01cb-5ffb-485d-aea4-69a20e72f9fb" providerId="ADAL" clId="{E6C44F97-7FC7-4D75-A698-949C1175D9CF}" dt="2024-01-21T03:26:53.651" v="9774" actId="20577"/>
          <ac:spMkLst>
            <pc:docMk/>
            <pc:sldMk cId="2558083172" sldId="305"/>
            <ac:spMk id="13" creationId="{1ACCD1AA-A2D9-BEC6-ED1A-AECBF8D8B033}"/>
          </ac:spMkLst>
        </pc:spChg>
        <pc:spChg chg="add mod">
          <ac:chgData name="Daniel Rough (Staff)" userId="203e01cb-5ffb-485d-aea4-69a20e72f9fb" providerId="ADAL" clId="{E6C44F97-7FC7-4D75-A698-949C1175D9CF}" dt="2024-01-21T03:26:56.429" v="9776" actId="20577"/>
          <ac:spMkLst>
            <pc:docMk/>
            <pc:sldMk cId="2558083172" sldId="305"/>
            <ac:spMk id="14" creationId="{DA4052C3-0994-94D3-AFCB-B5B71785149A}"/>
          </ac:spMkLst>
        </pc:spChg>
        <pc:spChg chg="add mod">
          <ac:chgData name="Daniel Rough (Staff)" userId="203e01cb-5ffb-485d-aea4-69a20e72f9fb" providerId="ADAL" clId="{E6C44F97-7FC7-4D75-A698-949C1175D9CF}" dt="2024-01-20T20:49:59.393" v="9525" actId="1076"/>
          <ac:spMkLst>
            <pc:docMk/>
            <pc:sldMk cId="2558083172" sldId="305"/>
            <ac:spMk id="15" creationId="{AB9EFCC4-1157-9630-B3A7-A69C479B7B0D}"/>
          </ac:spMkLst>
        </pc:spChg>
        <pc:spChg chg="add mod">
          <ac:chgData name="Daniel Rough (Staff)" userId="203e01cb-5ffb-485d-aea4-69a20e72f9fb" providerId="ADAL" clId="{E6C44F97-7FC7-4D75-A698-949C1175D9CF}" dt="2024-01-20T20:50:36.830" v="9540" actId="20577"/>
          <ac:spMkLst>
            <pc:docMk/>
            <pc:sldMk cId="2558083172" sldId="305"/>
            <ac:spMk id="18" creationId="{0A59F2C8-8E7E-4BD9-CE24-2BD2A8C1A318}"/>
          </ac:spMkLst>
        </pc:spChg>
        <pc:spChg chg="add mod">
          <ac:chgData name="Daniel Rough (Staff)" userId="203e01cb-5ffb-485d-aea4-69a20e72f9fb" providerId="ADAL" clId="{E6C44F97-7FC7-4D75-A698-949C1175D9CF}" dt="2024-01-21T03:26:59.182" v="9777" actId="20577"/>
          <ac:spMkLst>
            <pc:docMk/>
            <pc:sldMk cId="2558083172" sldId="305"/>
            <ac:spMk id="19" creationId="{BB245F7E-F660-A3F4-A737-A8555104A3A5}"/>
          </ac:spMkLst>
        </pc:spChg>
        <pc:spChg chg="add mod">
          <ac:chgData name="Daniel Rough (Staff)" userId="203e01cb-5ffb-485d-aea4-69a20e72f9fb" providerId="ADAL" clId="{E6C44F97-7FC7-4D75-A698-949C1175D9CF}" dt="2024-01-21T02:45:14.185" v="9612" actId="1076"/>
          <ac:spMkLst>
            <pc:docMk/>
            <pc:sldMk cId="2558083172" sldId="305"/>
            <ac:spMk id="20" creationId="{7DCF993E-7BBF-7D75-3C4A-A1C9B1E35DA7}"/>
          </ac:spMkLst>
        </pc:spChg>
        <pc:spChg chg="add mod">
          <ac:chgData name="Daniel Rough (Staff)" userId="203e01cb-5ffb-485d-aea4-69a20e72f9fb" providerId="ADAL" clId="{E6C44F97-7FC7-4D75-A698-949C1175D9CF}" dt="2024-01-21T03:24:13.369" v="9761" actId="14100"/>
          <ac:spMkLst>
            <pc:docMk/>
            <pc:sldMk cId="2558083172" sldId="305"/>
            <ac:spMk id="21" creationId="{27072DDB-3422-32A3-6AB9-0D6DD4DE7E69}"/>
          </ac:spMkLst>
        </pc:spChg>
        <pc:spChg chg="add del mod">
          <ac:chgData name="Daniel Rough (Staff)" userId="203e01cb-5ffb-485d-aea4-69a20e72f9fb" providerId="ADAL" clId="{E6C44F97-7FC7-4D75-A698-949C1175D9CF}" dt="2024-01-21T03:24:32.054" v="9764" actId="478"/>
          <ac:spMkLst>
            <pc:docMk/>
            <pc:sldMk cId="2558083172" sldId="305"/>
            <ac:spMk id="28" creationId="{D0CF0DA7-78C0-1960-BCC7-AFE3DBE6361B}"/>
          </ac:spMkLst>
        </pc:spChg>
        <pc:spChg chg="add mod">
          <ac:chgData name="Daniel Rough (Staff)" userId="203e01cb-5ffb-485d-aea4-69a20e72f9fb" providerId="ADAL" clId="{E6C44F97-7FC7-4D75-A698-949C1175D9CF}" dt="2024-01-21T03:12:22.808" v="9662" actId="20577"/>
          <ac:spMkLst>
            <pc:docMk/>
            <pc:sldMk cId="2558083172" sldId="305"/>
            <ac:spMk id="30" creationId="{C2307317-E63C-DA7A-8D40-D448082F58AC}"/>
          </ac:spMkLst>
        </pc:spChg>
        <pc:spChg chg="add mod">
          <ac:chgData name="Daniel Rough (Staff)" userId="203e01cb-5ffb-485d-aea4-69a20e72f9fb" providerId="ADAL" clId="{E6C44F97-7FC7-4D75-A698-949C1175D9CF}" dt="2024-01-21T03:27:01.649" v="9778" actId="20577"/>
          <ac:spMkLst>
            <pc:docMk/>
            <pc:sldMk cId="2558083172" sldId="305"/>
            <ac:spMk id="32" creationId="{66B6D390-5E1B-6B3F-196C-7B49AAED9E33}"/>
          </ac:spMkLst>
        </pc:spChg>
        <pc:spChg chg="add del mod">
          <ac:chgData name="Daniel Rough (Staff)" userId="203e01cb-5ffb-485d-aea4-69a20e72f9fb" providerId="ADAL" clId="{E6C44F97-7FC7-4D75-A698-949C1175D9CF}" dt="2024-01-21T03:24:41.843" v="9767" actId="478"/>
          <ac:spMkLst>
            <pc:docMk/>
            <pc:sldMk cId="2558083172" sldId="305"/>
            <ac:spMk id="35" creationId="{593715E3-721C-E335-37D5-A28975C9FCAB}"/>
          </ac:spMkLst>
        </pc:spChg>
        <pc:spChg chg="add del mod">
          <ac:chgData name="Daniel Rough (Staff)" userId="203e01cb-5ffb-485d-aea4-69a20e72f9fb" providerId="ADAL" clId="{E6C44F97-7FC7-4D75-A698-949C1175D9CF}" dt="2024-01-21T03:24:29.843" v="9763" actId="478"/>
          <ac:spMkLst>
            <pc:docMk/>
            <pc:sldMk cId="2558083172" sldId="305"/>
            <ac:spMk id="36" creationId="{97549738-0451-1430-FB51-47748B578FAA}"/>
          </ac:spMkLst>
        </pc:spChg>
        <pc:cxnChg chg="add mod">
          <ac:chgData name="Daniel Rough (Staff)" userId="203e01cb-5ffb-485d-aea4-69a20e72f9fb" providerId="ADAL" clId="{E6C44F97-7FC7-4D75-A698-949C1175D9CF}" dt="2024-01-20T20:50:12.874" v="9529" actId="1076"/>
          <ac:cxnSpMkLst>
            <pc:docMk/>
            <pc:sldMk cId="2558083172" sldId="305"/>
            <ac:cxnSpMk id="17" creationId="{D7071B9C-3C21-0A1A-A70E-A0E4219A04B7}"/>
          </ac:cxnSpMkLst>
        </pc:cxnChg>
        <pc:cxnChg chg="add del mod">
          <ac:chgData name="Daniel Rough (Staff)" userId="203e01cb-5ffb-485d-aea4-69a20e72f9fb" providerId="ADAL" clId="{E6C44F97-7FC7-4D75-A698-949C1175D9CF}" dt="2024-01-21T03:24:33.439" v="9765" actId="478"/>
          <ac:cxnSpMkLst>
            <pc:docMk/>
            <pc:sldMk cId="2558083172" sldId="305"/>
            <ac:cxnSpMk id="23" creationId="{8F3D3943-3E33-37C4-55D5-4EDAC8389DDB}"/>
          </ac:cxnSpMkLst>
        </pc:cxnChg>
        <pc:cxnChg chg="add mod">
          <ac:chgData name="Daniel Rough (Staff)" userId="203e01cb-5ffb-485d-aea4-69a20e72f9fb" providerId="ADAL" clId="{E6C44F97-7FC7-4D75-A698-949C1175D9CF}" dt="2024-01-21T03:12:20.251" v="9661" actId="14100"/>
          <ac:cxnSpMkLst>
            <pc:docMk/>
            <pc:sldMk cId="2558083172" sldId="305"/>
            <ac:cxnSpMk id="25" creationId="{454B0D08-209F-AFE8-C65D-245B5E814C2B}"/>
          </ac:cxnSpMkLst>
        </pc:cxnChg>
        <pc:cxnChg chg="add del mod">
          <ac:chgData name="Daniel Rough (Staff)" userId="203e01cb-5ffb-485d-aea4-69a20e72f9fb" providerId="ADAL" clId="{E6C44F97-7FC7-4D75-A698-949C1175D9CF}" dt="2024-01-21T03:24:44.700" v="9768" actId="478"/>
          <ac:cxnSpMkLst>
            <pc:docMk/>
            <pc:sldMk cId="2558083172" sldId="305"/>
            <ac:cxnSpMk id="34" creationId="{9A11A6D4-F598-B77A-EB35-BE92E1089F8E}"/>
          </ac:cxnSpMkLst>
        </pc:cxnChg>
      </pc:sldChg>
      <pc:sldChg chg="addSp delSp modSp new del mod">
        <pc:chgData name="Daniel Rough (Staff)" userId="203e01cb-5ffb-485d-aea4-69a20e72f9fb" providerId="ADAL" clId="{E6C44F97-7FC7-4D75-A698-949C1175D9CF}" dt="2024-01-21T03:17:07.841" v="9714" actId="2696"/>
        <pc:sldMkLst>
          <pc:docMk/>
          <pc:sldMk cId="753293258" sldId="306"/>
        </pc:sldMkLst>
        <pc:spChg chg="del">
          <ac:chgData name="Daniel Rough (Staff)" userId="203e01cb-5ffb-485d-aea4-69a20e72f9fb" providerId="ADAL" clId="{E6C44F97-7FC7-4D75-A698-949C1175D9CF}" dt="2024-01-21T01:36:19.336" v="9580" actId="478"/>
          <ac:spMkLst>
            <pc:docMk/>
            <pc:sldMk cId="753293258" sldId="306"/>
            <ac:spMk id="2" creationId="{AA368E1D-F1F3-E626-19F0-5D24DA5C6640}"/>
          </ac:spMkLst>
        </pc:spChg>
        <pc:spChg chg="del">
          <ac:chgData name="Daniel Rough (Staff)" userId="203e01cb-5ffb-485d-aea4-69a20e72f9fb" providerId="ADAL" clId="{E6C44F97-7FC7-4D75-A698-949C1175D9CF}" dt="2024-01-21T01:36:20.623" v="9581" actId="478"/>
          <ac:spMkLst>
            <pc:docMk/>
            <pc:sldMk cId="753293258" sldId="306"/>
            <ac:spMk id="3" creationId="{5D2E46CA-D3AC-6382-45E4-C1D3A2182936}"/>
          </ac:spMkLst>
        </pc:spChg>
        <pc:spChg chg="add mod">
          <ac:chgData name="Daniel Rough (Staff)" userId="203e01cb-5ffb-485d-aea4-69a20e72f9fb" providerId="ADAL" clId="{E6C44F97-7FC7-4D75-A698-949C1175D9CF}" dt="2024-01-21T01:36:08.356" v="9577" actId="1076"/>
          <ac:spMkLst>
            <pc:docMk/>
            <pc:sldMk cId="753293258" sldId="306"/>
            <ac:spMk id="21" creationId="{E020B42D-CAA5-C374-2A9B-16E8769130F2}"/>
          </ac:spMkLst>
        </pc:spChg>
        <pc:spChg chg="add mod">
          <ac:chgData name="Daniel Rough (Staff)" userId="203e01cb-5ffb-485d-aea4-69a20e72f9fb" providerId="ADAL" clId="{E6C44F97-7FC7-4D75-A698-949C1175D9CF}" dt="2024-01-21T01:36:12.005" v="9579" actId="1076"/>
          <ac:spMkLst>
            <pc:docMk/>
            <pc:sldMk cId="753293258" sldId="306"/>
            <ac:spMk id="22" creationId="{7C2371DE-C593-242D-A5BA-E5BE1249D378}"/>
          </ac:spMkLst>
        </pc:spChg>
        <pc:picChg chg="add mod">
          <ac:chgData name="Daniel Rough (Staff)" userId="203e01cb-5ffb-485d-aea4-69a20e72f9fb" providerId="ADAL" clId="{E6C44F97-7FC7-4D75-A698-949C1175D9CF}" dt="2024-01-21T01:34:47.581" v="9547" actId="1076"/>
          <ac:picMkLst>
            <pc:docMk/>
            <pc:sldMk cId="753293258" sldId="306"/>
            <ac:picMk id="5" creationId="{4A1199C3-0FCE-9FA2-EB08-6E1E644FA0B4}"/>
          </ac:picMkLst>
        </pc:picChg>
        <pc:cxnChg chg="add mod">
          <ac:chgData name="Daniel Rough (Staff)" userId="203e01cb-5ffb-485d-aea4-69a20e72f9fb" providerId="ADAL" clId="{E6C44F97-7FC7-4D75-A698-949C1175D9CF}" dt="2024-01-21T01:35:08.629" v="9551" actId="14100"/>
          <ac:cxnSpMkLst>
            <pc:docMk/>
            <pc:sldMk cId="753293258" sldId="306"/>
            <ac:cxnSpMk id="7" creationId="{2455BCAF-445F-E48F-D446-4B568FC8A052}"/>
          </ac:cxnSpMkLst>
        </pc:cxnChg>
        <pc:cxnChg chg="add mod">
          <ac:chgData name="Daniel Rough (Staff)" userId="203e01cb-5ffb-485d-aea4-69a20e72f9fb" providerId="ADAL" clId="{E6C44F97-7FC7-4D75-A698-949C1175D9CF}" dt="2024-01-21T01:35:13.805" v="9553" actId="14100"/>
          <ac:cxnSpMkLst>
            <pc:docMk/>
            <pc:sldMk cId="753293258" sldId="306"/>
            <ac:cxnSpMk id="9" creationId="{59720F17-76DA-6DB3-74AC-9E97CD22A6EF}"/>
          </ac:cxnSpMkLst>
        </pc:cxnChg>
        <pc:cxnChg chg="add mod">
          <ac:chgData name="Daniel Rough (Staff)" userId="203e01cb-5ffb-485d-aea4-69a20e72f9fb" providerId="ADAL" clId="{E6C44F97-7FC7-4D75-A698-949C1175D9CF}" dt="2024-01-21T01:35:19.239" v="9556" actId="1076"/>
          <ac:cxnSpMkLst>
            <pc:docMk/>
            <pc:sldMk cId="753293258" sldId="306"/>
            <ac:cxnSpMk id="11" creationId="{5729316E-40F4-19CF-E6BC-C3D1B53EA51E}"/>
          </ac:cxnSpMkLst>
        </pc:cxnChg>
        <pc:cxnChg chg="add mod">
          <ac:chgData name="Daniel Rough (Staff)" userId="203e01cb-5ffb-485d-aea4-69a20e72f9fb" providerId="ADAL" clId="{E6C44F97-7FC7-4D75-A698-949C1175D9CF}" dt="2024-01-21T01:35:30.756" v="9561" actId="14100"/>
          <ac:cxnSpMkLst>
            <pc:docMk/>
            <pc:sldMk cId="753293258" sldId="306"/>
            <ac:cxnSpMk id="13" creationId="{D0530FF7-351D-9394-60E4-819235628004}"/>
          </ac:cxnSpMkLst>
        </pc:cxnChg>
        <pc:cxnChg chg="add mod">
          <ac:chgData name="Daniel Rough (Staff)" userId="203e01cb-5ffb-485d-aea4-69a20e72f9fb" providerId="ADAL" clId="{E6C44F97-7FC7-4D75-A698-949C1175D9CF}" dt="2024-01-21T01:35:38.124" v="9565" actId="14100"/>
          <ac:cxnSpMkLst>
            <pc:docMk/>
            <pc:sldMk cId="753293258" sldId="306"/>
            <ac:cxnSpMk id="16" creationId="{7B0CEA30-0276-2FE0-6545-116129796198}"/>
          </ac:cxnSpMkLst>
        </pc:cxnChg>
        <pc:cxnChg chg="add mod">
          <ac:chgData name="Daniel Rough (Staff)" userId="203e01cb-5ffb-485d-aea4-69a20e72f9fb" providerId="ADAL" clId="{E6C44F97-7FC7-4D75-A698-949C1175D9CF}" dt="2024-01-21T01:35:43.835" v="9568" actId="14100"/>
          <ac:cxnSpMkLst>
            <pc:docMk/>
            <pc:sldMk cId="753293258" sldId="306"/>
            <ac:cxnSpMk id="19" creationId="{17D750E3-04A8-E299-35E6-E24B248CF30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video we’re going to look at ‘measures of relative standing’ – I’ll explain what these are, how they’re different from measures of centre, important examples of these measures, and of course how they can be applied to an understanding of our data.</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values of our three quartiles, as well as the maximum and minimum values of the dataset, are what’s called a ‘5-number dataset summary’. From these values, we can construct ‘boxplots’. These are a simple graphical representation of the structure of our dataset that shows how it is balanced. Unlike standard deviation or variance, these measures of standing, visually represented, give a clear idea of whether the data is skewed one way or the other. </a:t>
            </a:r>
          </a:p>
          <a:p>
            <a:pPr marL="0" lvl="0" indent="0" algn="l" rtl="0">
              <a:spcBef>
                <a:spcPts val="0"/>
              </a:spcBef>
              <a:spcAft>
                <a:spcPts val="0"/>
              </a:spcAft>
              <a:buNone/>
            </a:pPr>
            <a:r>
              <a:rPr lang="en-GB" dirty="0"/>
              <a:t>They are also sometimes called ‘box and whisker’ diagrams, with the box illustrating the three quartiles, and the ‘whiskers’ showing where the min and max values lie. </a:t>
            </a:r>
            <a:endParaRPr dirty="0"/>
          </a:p>
        </p:txBody>
      </p:sp>
    </p:spTree>
    <p:extLst>
      <p:ext uri="{BB962C8B-B14F-4D97-AF65-F5344CB8AC3E}">
        <p14:creationId xmlns:p14="http://schemas.microsoft.com/office/powerpoint/2010/main" val="271583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we call ‘extreme values’ or ‘outliers’ can be difficult to quantify and will vary depending on what your data set is for. However, we can draw ‘modified boxplots’ that do not include these outliers as part of the whiskers, but instead show them as little crosses or dots to demonstrate that they were not included in the original calculations.</a:t>
            </a:r>
          </a:p>
          <a:p>
            <a:pPr marL="0" lvl="0" indent="0" algn="l" rtl="0">
              <a:spcBef>
                <a:spcPts val="0"/>
              </a:spcBef>
              <a:spcAft>
                <a:spcPts val="0"/>
              </a:spcAft>
              <a:buNone/>
            </a:pPr>
            <a:r>
              <a:rPr lang="en-GB" dirty="0"/>
              <a:t>To determine an ‘outlier’, we find what’s called the </a:t>
            </a:r>
            <a:r>
              <a:rPr lang="en-GB" b="1" dirty="0"/>
              <a:t>interquartile range</a:t>
            </a:r>
            <a:r>
              <a:rPr lang="en-GB" b="0" dirty="0"/>
              <a:t> by subtracting Q1 from Q3. We then label a data value as an outlier if it’s over Q3 by 1.5 x the IQR, or less than Q1 by 1.5 x the IQR. </a:t>
            </a:r>
          </a:p>
          <a:p>
            <a:pPr marL="0" lvl="0" indent="0" algn="l" rtl="0">
              <a:spcBef>
                <a:spcPts val="0"/>
              </a:spcBef>
              <a:spcAft>
                <a:spcPts val="0"/>
              </a:spcAft>
              <a:buNone/>
            </a:pPr>
            <a:r>
              <a:rPr lang="en-GB" b="0" dirty="0"/>
              <a:t>Boxplots don’t show as much information as other plot types that we’ll look at in the coming weeks, but they are an excellent way of comparing two different data sets, provided that you plot them on the same scale.</a:t>
            </a:r>
            <a:endParaRPr dirty="0"/>
          </a:p>
        </p:txBody>
      </p:sp>
    </p:spTree>
    <p:extLst>
      <p:ext uri="{BB962C8B-B14F-4D97-AF65-F5344CB8AC3E}">
        <p14:creationId xmlns:p14="http://schemas.microsoft.com/office/powerpoint/2010/main" val="405190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that’s everything for this week. We’ve covered measures of centre, variation, relative standing, and how to use them to describe a data set. In the introduction video, I also talked about developing ‘statistical thinking’ and why this is just as important as being able to do the calculations. Because if your data has been collected in the wrong way, then it’s not worth analysing, and if you misinterpret your analysis, you might draw the wrong conclusions.</a:t>
            </a:r>
          </a:p>
          <a:p>
            <a:pPr marL="0" lvl="0" indent="0" algn="l" rtl="0">
              <a:spcBef>
                <a:spcPts val="0"/>
              </a:spcBef>
              <a:spcAft>
                <a:spcPts val="0"/>
              </a:spcAft>
              <a:buNone/>
            </a:pPr>
            <a:r>
              <a:rPr lang="en-GB" dirty="0"/>
              <a:t>This is especially bad when doing inferential statistics, which we’ll be discussing in Weeks 3 and 4 of the module, but for now it’s still useful to be able to recognise good sampling </a:t>
            </a:r>
            <a:r>
              <a:rPr lang="en-GB"/>
              <a:t>and analysis.</a:t>
            </a:r>
            <a:endParaRPr dirty="0"/>
          </a:p>
        </p:txBody>
      </p:sp>
    </p:spTree>
    <p:extLst>
      <p:ext uri="{BB962C8B-B14F-4D97-AF65-F5344CB8AC3E}">
        <p14:creationId xmlns:p14="http://schemas.microsoft.com/office/powerpoint/2010/main" val="3016162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0A4F36-A8BB-492E-B252-FDBC1BC92E00}" type="slidenum">
              <a:rPr lang="en-GB" smtClean="0"/>
              <a:t>13</a:t>
            </a:fld>
            <a:endParaRPr lang="en-GB"/>
          </a:p>
        </p:txBody>
      </p:sp>
    </p:spTree>
    <p:extLst>
      <p:ext uri="{BB962C8B-B14F-4D97-AF65-F5344CB8AC3E}">
        <p14:creationId xmlns:p14="http://schemas.microsoft.com/office/powerpoint/2010/main" val="116017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These measures are another instance of descriptive statistics, which as a reminder, are the measures we can use to summarise and describe our data, but not infer anything bigger about the population from it. </a:t>
            </a:r>
            <a:endParaRPr dirty="0"/>
          </a:p>
        </p:txBody>
      </p:sp>
    </p:spTree>
    <p:extLst>
      <p:ext uri="{BB962C8B-B14F-4D97-AF65-F5344CB8AC3E}">
        <p14:creationId xmlns:p14="http://schemas.microsoft.com/office/powerpoint/2010/main" val="423201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previous video, we looked at measures of centre, AND at measures of variation. While the latter can give us a number that represents how spread out our data is, they don’t allow us to take a value in our data set and determine where it sits relative to the other data values in the set. For that, we need measures of relative standing.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these are and how they are useful will become clearer as we go through some examples. The most important of which perhaps is the ‘Z-score’. We’ll also look at percentiles, quartiles, and how to use measures of relative standing to construct a special type of chart called a boxplot, which you’ve probably seen even if you didn’t know what it was called.</a:t>
            </a:r>
            <a:endParaRPr dirty="0"/>
          </a:p>
        </p:txBody>
      </p:sp>
    </p:spTree>
    <p:extLst>
      <p:ext uri="{BB962C8B-B14F-4D97-AF65-F5344CB8AC3E}">
        <p14:creationId xmlns:p14="http://schemas.microsoft.com/office/powerpoint/2010/main" val="201114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previous video, I talked about standard deviations, and mentioned that for many datasets, 95% of the elements will lie within 2 standard deviations of the mean. Of course, this depends on the shape of our data, but as a general rule we can call any value above or below the mean by two standard deviations ‘unusual’. Those with a high z-score are unusually larger than the mean, and those with a low negative z-score (i.e., -3 or -4) are unusually smaller than the mean. </a:t>
            </a:r>
          </a:p>
          <a:p>
            <a:pPr marL="0" lvl="0" indent="0" algn="l" rtl="0">
              <a:spcBef>
                <a:spcPts val="0"/>
              </a:spcBef>
              <a:spcAft>
                <a:spcPts val="0"/>
              </a:spcAft>
              <a:buNone/>
            </a:pPr>
            <a:r>
              <a:rPr lang="en-GB" dirty="0"/>
              <a:t>Calculating the z-score of our data value is very simple – just subtract the mean and divide by the standard deviation, then round it to 2dp. I’ve included the equation for the z-score of a data value in the population, just to show you the difference in units for mean and standard deviation. In the population case, it makes use of Greek letters rather than the more familiar Latin alphabet that we use for the sample equation.</a:t>
            </a:r>
            <a:endParaRPr dirty="0"/>
          </a:p>
        </p:txBody>
      </p:sp>
    </p:spTree>
    <p:extLst>
      <p:ext uri="{BB962C8B-B14F-4D97-AF65-F5344CB8AC3E}">
        <p14:creationId xmlns:p14="http://schemas.microsoft.com/office/powerpoint/2010/main" val="384255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(Worked example in the video)</a:t>
            </a:r>
            <a:endParaRPr dirty="0"/>
          </a:p>
        </p:txBody>
      </p:sp>
    </p:spTree>
    <p:extLst>
      <p:ext uri="{BB962C8B-B14F-4D97-AF65-F5344CB8AC3E}">
        <p14:creationId xmlns:p14="http://schemas.microsoft.com/office/powerpoint/2010/main" val="649174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Another way we can represent the location of a value in our data set a certain value is through percentiles. There are 99 of these, which split the data up into 100 different groups. </a:t>
            </a:r>
          </a:p>
          <a:p>
            <a:pPr marL="0" lvl="0" indent="0" algn="l" rtl="0">
              <a:spcBef>
                <a:spcPts val="0"/>
              </a:spcBef>
              <a:spcAft>
                <a:spcPts val="0"/>
              </a:spcAft>
              <a:buNone/>
            </a:pPr>
            <a:r>
              <a:rPr lang="en-GB" dirty="0"/>
              <a:t>We say a data value is in, say, the 70</a:t>
            </a:r>
            <a:r>
              <a:rPr lang="en-GB" baseline="30000" dirty="0"/>
              <a:t>th</a:t>
            </a:r>
            <a:r>
              <a:rPr lang="en-GB" dirty="0"/>
              <a:t> percentile if it is greater than 70% of the rest of the data set.</a:t>
            </a:r>
          </a:p>
          <a:p>
            <a:pPr marL="0" lvl="0" indent="0" algn="l" rtl="0">
              <a:spcBef>
                <a:spcPts val="0"/>
              </a:spcBef>
              <a:spcAft>
                <a:spcPts val="0"/>
              </a:spcAft>
              <a:buNone/>
            </a:pPr>
            <a:r>
              <a:rPr lang="en-GB" dirty="0"/>
              <a:t>To find the percentile of a value, we take the number of values that are smaller, divide that by the total number of values, and multiply by 100 to get a percentage.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we want to find the value that corresponds to a certain percentile, we can sort-of reverse the procedure. So, to find the value of the 70</a:t>
            </a:r>
            <a:r>
              <a:rPr lang="en-GB" baseline="30000" dirty="0"/>
              <a:t>th</a:t>
            </a:r>
            <a:r>
              <a:rPr lang="en-GB" dirty="0"/>
              <a:t> percentile in our data set of, say, 10 numbers, we’d compute 70/100 * 10, which is 7. Because 7 is a whole number, the value of the 70</a:t>
            </a:r>
            <a:r>
              <a:rPr lang="en-GB" baseline="30000" dirty="0"/>
              <a:t>th</a:t>
            </a:r>
            <a:r>
              <a:rPr lang="en-GB" dirty="0"/>
              <a:t> percentile is halfway between the 7</a:t>
            </a:r>
            <a:r>
              <a:rPr lang="en-GB" baseline="30000" dirty="0"/>
              <a:t>th</a:t>
            </a:r>
            <a:r>
              <a:rPr lang="en-GB" dirty="0"/>
              <a:t> and 8</a:t>
            </a:r>
            <a:r>
              <a:rPr lang="en-GB" baseline="30000" dirty="0"/>
              <a:t>th</a:t>
            </a:r>
            <a:r>
              <a:rPr lang="en-GB" dirty="0"/>
              <a:t> values in our ordered sample.</a:t>
            </a:r>
            <a:endParaRPr dirty="0"/>
          </a:p>
        </p:txBody>
      </p:sp>
    </p:spTree>
    <p:extLst>
      <p:ext uri="{BB962C8B-B14F-4D97-AF65-F5344CB8AC3E}">
        <p14:creationId xmlns:p14="http://schemas.microsoft.com/office/powerpoint/2010/main" val="80728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(Worked example in the video)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571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Quartiles are very much like percentiles, except as their name suggests, they split our data up into four groups and not 100. It can seem a bit unintuitive with a name like ‘quartile’ that there are three and not four, but that’s because we only need three to split the data four ways.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first separates the bottom 25% of our data from the top 75%.</a:t>
            </a:r>
          </a:p>
          <a:p>
            <a:pPr marL="0" lvl="0" indent="0" algn="l" rtl="0">
              <a:spcBef>
                <a:spcPts val="0"/>
              </a:spcBef>
              <a:spcAft>
                <a:spcPts val="0"/>
              </a:spcAft>
              <a:buNone/>
            </a:pPr>
            <a:r>
              <a:rPr lang="en-GB" dirty="0"/>
              <a:t>The second separates the bottom 50% from the top 50% (which also makes it our median). </a:t>
            </a:r>
          </a:p>
          <a:p>
            <a:pPr marL="0" lvl="0" indent="0" algn="l" rtl="0">
              <a:spcBef>
                <a:spcPts val="0"/>
              </a:spcBef>
              <a:spcAft>
                <a:spcPts val="0"/>
              </a:spcAft>
              <a:buNone/>
            </a:pPr>
            <a:r>
              <a:rPr lang="en-GB" dirty="0"/>
              <a:t>And of course, the third separates the bottom 75% from the top 25% - that is to say, at least 75% of the sorted values are less than or equal to Q3, and at least 25% of the values are greater than or equal to Q3. That means that Q1 is the same as the 25</a:t>
            </a:r>
            <a:r>
              <a:rPr lang="en-GB" baseline="30000" dirty="0"/>
              <a:t>th</a:t>
            </a:r>
            <a:r>
              <a:rPr lang="en-GB" dirty="0"/>
              <a:t> percentile, Q2 is the same as the 50</a:t>
            </a:r>
            <a:r>
              <a:rPr lang="en-GB" baseline="30000" dirty="0"/>
              <a:t>th</a:t>
            </a:r>
            <a:r>
              <a:rPr lang="en-GB" dirty="0"/>
              <a:t> percentile, and Q3 is the same as the 75</a:t>
            </a:r>
            <a:r>
              <a:rPr lang="en-GB" baseline="30000" dirty="0"/>
              <a:t>th</a:t>
            </a:r>
            <a:r>
              <a:rPr lang="en-GB" dirty="0"/>
              <a:t> percentile. </a:t>
            </a:r>
          </a:p>
        </p:txBody>
      </p:sp>
    </p:spTree>
    <p:extLst>
      <p:ext uri="{BB962C8B-B14F-4D97-AF65-F5344CB8AC3E}">
        <p14:creationId xmlns:p14="http://schemas.microsoft.com/office/powerpoint/2010/main" val="416631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Arial"/>
              <a:buChar char="●"/>
              <a:defRPr>
                <a:latin typeface="Arial"/>
                <a:ea typeface="Arial"/>
                <a:cs typeface="Arial"/>
                <a:sym typeface="Arial"/>
              </a:defRPr>
            </a:lvl1pPr>
            <a:lvl2pPr marL="1219170" lvl="1" indent="-423323">
              <a:spcBef>
                <a:spcPts val="2133"/>
              </a:spcBef>
              <a:spcAft>
                <a:spcPts val="0"/>
              </a:spcAft>
              <a:buSzPts val="1400"/>
              <a:buFont typeface="Arial"/>
              <a:buChar char="○"/>
              <a:defRPr>
                <a:latin typeface="Arial"/>
                <a:ea typeface="Arial"/>
                <a:cs typeface="Arial"/>
                <a:sym typeface="Arial"/>
              </a:defRPr>
            </a:lvl2pPr>
            <a:lvl3pPr marL="1828754" lvl="2" indent="-423323">
              <a:spcBef>
                <a:spcPts val="2133"/>
              </a:spcBef>
              <a:spcAft>
                <a:spcPts val="0"/>
              </a:spcAft>
              <a:buSzPts val="1400"/>
              <a:buFont typeface="Arial"/>
              <a:buChar char="■"/>
              <a:defRPr>
                <a:latin typeface="Arial"/>
                <a:ea typeface="Arial"/>
                <a:cs typeface="Arial"/>
                <a:sym typeface="Arial"/>
              </a:defRPr>
            </a:lvl3pPr>
            <a:lvl4pPr marL="2438339" lvl="3" indent="-423323">
              <a:spcBef>
                <a:spcPts val="2133"/>
              </a:spcBef>
              <a:spcAft>
                <a:spcPts val="0"/>
              </a:spcAft>
              <a:buSzPts val="1400"/>
              <a:buFont typeface="Arial"/>
              <a:buChar char="●"/>
              <a:defRPr>
                <a:latin typeface="Arial"/>
                <a:ea typeface="Arial"/>
                <a:cs typeface="Arial"/>
                <a:sym typeface="Arial"/>
              </a:defRPr>
            </a:lvl4pPr>
            <a:lvl5pPr marL="3047924" lvl="4" indent="-423323">
              <a:spcBef>
                <a:spcPts val="2133"/>
              </a:spcBef>
              <a:spcAft>
                <a:spcPts val="0"/>
              </a:spcAft>
              <a:buSzPts val="1400"/>
              <a:buFont typeface="Arial"/>
              <a:buChar char="○"/>
              <a:defRPr>
                <a:latin typeface="Arial"/>
                <a:ea typeface="Arial"/>
                <a:cs typeface="Arial"/>
                <a:sym typeface="Arial"/>
              </a:defRPr>
            </a:lvl5pPr>
            <a:lvl6pPr marL="3657509" lvl="5" indent="-423323">
              <a:spcBef>
                <a:spcPts val="2133"/>
              </a:spcBef>
              <a:spcAft>
                <a:spcPts val="0"/>
              </a:spcAft>
              <a:buSzPts val="1400"/>
              <a:buFont typeface="Arial"/>
              <a:buChar char="■"/>
              <a:defRPr>
                <a:latin typeface="Arial"/>
                <a:ea typeface="Arial"/>
                <a:cs typeface="Arial"/>
                <a:sym typeface="Arial"/>
              </a:defRPr>
            </a:lvl6pPr>
            <a:lvl7pPr marL="4267093" lvl="6" indent="-423323">
              <a:spcBef>
                <a:spcPts val="2133"/>
              </a:spcBef>
              <a:spcAft>
                <a:spcPts val="0"/>
              </a:spcAft>
              <a:buSzPts val="1400"/>
              <a:buFont typeface="Arial"/>
              <a:buChar char="●"/>
              <a:defRPr>
                <a:latin typeface="Arial"/>
                <a:ea typeface="Arial"/>
                <a:cs typeface="Arial"/>
                <a:sym typeface="Arial"/>
              </a:defRPr>
            </a:lvl7pPr>
            <a:lvl8pPr marL="4876678" lvl="7" indent="-423323">
              <a:spcBef>
                <a:spcPts val="2133"/>
              </a:spcBef>
              <a:spcAft>
                <a:spcPts val="0"/>
              </a:spcAft>
              <a:buSzPts val="1400"/>
              <a:buFont typeface="Arial"/>
              <a:buChar char="○"/>
              <a:defRPr>
                <a:latin typeface="Arial"/>
                <a:ea typeface="Arial"/>
                <a:cs typeface="Arial"/>
                <a:sym typeface="Arial"/>
              </a:defRPr>
            </a:lvl8pPr>
            <a:lvl9pPr marL="5486263" lvl="8" indent="-423323">
              <a:spcBef>
                <a:spcPts val="2133"/>
              </a:spcBef>
              <a:spcAft>
                <a:spcPts val="2133"/>
              </a:spcAft>
              <a:buSzPts val="1400"/>
              <a:buFont typeface="Arial"/>
              <a:buChar char="■"/>
              <a:defRPr>
                <a:latin typeface="Arial"/>
                <a:ea typeface="Arial"/>
                <a:cs typeface="Arial"/>
                <a:sym typeface="Arial"/>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26746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1/20/2024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 id="2147483717" r:id="rId18"/>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C0D5A-B46F-891C-1E48-AEACD3180796}"/>
              </a:ext>
              <a:ext uri="{C183D7F6-B498-43B3-948B-1728B52AA6E4}">
                <adec:decorative xmlns:adec="http://schemas.microsoft.com/office/drawing/2017/decorative" val="1"/>
              </a:ext>
            </a:extLst>
          </p:cNvPr>
          <p:cNvPicPr>
            <a:picLocks noChangeAspect="1"/>
          </p:cNvPicPr>
          <p:nvPr/>
        </p:nvPicPr>
        <p:blipFill>
          <a:blip r:embed="rId4">
            <a:alphaModFix amt="17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pitchFamily="2" charset="0"/>
                <a:ea typeface="Open Sans" pitchFamily="2" charset="0"/>
                <a:cs typeface="Open Sans" pitchFamily="2" charset="0"/>
              </a:rPr>
              <a:t>Measures of Relative Standing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pitchFamily="2" charset="0"/>
                <a:ea typeface="Open Sans" pitchFamily="2" charset="0"/>
                <a:cs typeface="Open Sans"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ysClr val="window" lastClr="FFFFFF"/>
                </a:solidFill>
              </a:rPr>
              <a:t>THE 5-NUMBER DATASET SUMMARY</a:t>
            </a:r>
            <a:endPar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endParaRPr>
          </a:p>
        </p:txBody>
      </p:sp>
      <p:sp>
        <p:nvSpPr>
          <p:cNvPr id="6" name="TextBox 5">
            <a:extLst>
              <a:ext uri="{FF2B5EF4-FFF2-40B4-BE49-F238E27FC236}">
                <a16:creationId xmlns:a16="http://schemas.microsoft.com/office/drawing/2014/main" id="{A04F176E-F5E6-6FE2-14C7-5F5177781A5C}"/>
              </a:ext>
            </a:extLst>
          </p:cNvPr>
          <p:cNvSpPr txBox="1"/>
          <p:nvPr/>
        </p:nvSpPr>
        <p:spPr>
          <a:xfrm>
            <a:off x="392430" y="1531875"/>
            <a:ext cx="5979188" cy="2564805"/>
          </a:xfrm>
          <a:prstGeom prst="rect">
            <a:avLst/>
          </a:prstGeom>
          <a:solidFill>
            <a:srgbClr val="0A7536"/>
          </a:solidFill>
        </p:spPr>
        <p:txBody>
          <a:bodyPr wrap="square">
            <a:spAutoFit/>
          </a:bodyPr>
          <a:lstStyle/>
          <a:p>
            <a:pPr marL="12700">
              <a:lnSpc>
                <a:spcPct val="100000"/>
              </a:lnSpc>
              <a:spcBef>
                <a:spcPts val="365"/>
              </a:spcBef>
            </a:pPr>
            <a:r>
              <a:rPr lang="en-GB" sz="2400" b="1" spc="-20" dirty="0">
                <a:latin typeface="Open Sans Light" pitchFamily="2" charset="0"/>
                <a:ea typeface="Open Sans Light" pitchFamily="2" charset="0"/>
                <a:cs typeface="Open Sans Light" pitchFamily="2" charset="0"/>
              </a:rPr>
              <a:t>For a dataset, the 5-number summary is:</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Minimum value</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First Quartile (Q</a:t>
            </a:r>
            <a:r>
              <a:rPr lang="en-GB" sz="2400" spc="-20" baseline="-25000" dirty="0">
                <a:latin typeface="Open Sans Light" pitchFamily="2" charset="0"/>
                <a:ea typeface="Open Sans Light" pitchFamily="2" charset="0"/>
                <a:cs typeface="Open Sans Light" pitchFamily="2" charset="0"/>
              </a:rPr>
              <a:t>1</a:t>
            </a:r>
            <a:r>
              <a:rPr lang="en-GB" sz="2400" spc="-20" dirty="0">
                <a:latin typeface="Open Sans Light" pitchFamily="2" charset="0"/>
                <a:ea typeface="Open Sans Light" pitchFamily="2" charset="0"/>
                <a:cs typeface="Open Sans Light" pitchFamily="2" charset="0"/>
              </a:rPr>
              <a:t>)</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Second Quartile (Q</a:t>
            </a:r>
            <a:r>
              <a:rPr lang="en-GB" sz="2400" spc="-20" baseline="-25000" dirty="0">
                <a:latin typeface="Open Sans Light" pitchFamily="2" charset="0"/>
                <a:ea typeface="Open Sans Light" pitchFamily="2" charset="0"/>
                <a:cs typeface="Open Sans Light" pitchFamily="2" charset="0"/>
              </a:rPr>
              <a:t>2</a:t>
            </a:r>
            <a:r>
              <a:rPr lang="en-GB" sz="2400" spc="-20" dirty="0">
                <a:latin typeface="Open Sans Light" pitchFamily="2" charset="0"/>
                <a:ea typeface="Open Sans Light" pitchFamily="2" charset="0"/>
                <a:cs typeface="Open Sans Light" pitchFamily="2" charset="0"/>
              </a:rPr>
              <a:t>) – also the median!</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Third Quartile (Q</a:t>
            </a:r>
            <a:r>
              <a:rPr lang="en-GB" sz="2400" spc="-20" baseline="-25000" dirty="0">
                <a:latin typeface="Open Sans Light" pitchFamily="2" charset="0"/>
                <a:ea typeface="Open Sans Light" pitchFamily="2" charset="0"/>
                <a:cs typeface="Open Sans Light" pitchFamily="2" charset="0"/>
              </a:rPr>
              <a:t>3</a:t>
            </a:r>
            <a:r>
              <a:rPr lang="en-GB" sz="2400" spc="-20" dirty="0">
                <a:latin typeface="Open Sans Light" pitchFamily="2" charset="0"/>
                <a:ea typeface="Open Sans Light" pitchFamily="2" charset="0"/>
                <a:cs typeface="Open Sans Light" pitchFamily="2" charset="0"/>
              </a:rPr>
              <a:t>)</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Maximum value</a:t>
            </a:r>
          </a:p>
        </p:txBody>
      </p:sp>
      <p:sp>
        <p:nvSpPr>
          <p:cNvPr id="2" name="Rectangle 1">
            <a:extLst>
              <a:ext uri="{FF2B5EF4-FFF2-40B4-BE49-F238E27FC236}">
                <a16:creationId xmlns:a16="http://schemas.microsoft.com/office/drawing/2014/main" id="{28F87F64-1AC4-3EDB-5BBC-88CB5A630C49}"/>
              </a:ext>
            </a:extLst>
          </p:cNvPr>
          <p:cNvSpPr/>
          <p:nvPr/>
        </p:nvSpPr>
        <p:spPr>
          <a:xfrm>
            <a:off x="4357027" y="4990191"/>
            <a:ext cx="2486186" cy="989433"/>
          </a:xfrm>
          <a:prstGeom prst="rect">
            <a:avLst/>
          </a:prstGeom>
          <a:solidFill>
            <a:schemeClr val="tx1">
              <a:lumMod val="6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6E613EBD-E82A-E4E3-1EA8-955159966BD0}"/>
              </a:ext>
            </a:extLst>
          </p:cNvPr>
          <p:cNvCxnSpPr>
            <a:cxnSpLocks/>
          </p:cNvCxnSpPr>
          <p:nvPr/>
        </p:nvCxnSpPr>
        <p:spPr>
          <a:xfrm flipH="1">
            <a:off x="2417128" y="5484908"/>
            <a:ext cx="193989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36AD5F-95E9-FE3F-C2D1-3D615A3F41BD}"/>
              </a:ext>
            </a:extLst>
          </p:cNvPr>
          <p:cNvCxnSpPr>
            <a:cxnSpLocks/>
          </p:cNvCxnSpPr>
          <p:nvPr/>
        </p:nvCxnSpPr>
        <p:spPr>
          <a:xfrm flipH="1">
            <a:off x="6843213" y="5484907"/>
            <a:ext cx="3394954"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C50E6D-EAC6-9F63-9C16-1E603721BE2C}"/>
              </a:ext>
            </a:extLst>
          </p:cNvPr>
          <p:cNvCxnSpPr/>
          <p:nvPr/>
        </p:nvCxnSpPr>
        <p:spPr>
          <a:xfrm>
            <a:off x="2417128" y="5144438"/>
            <a:ext cx="0" cy="6809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7B9350-5D25-47C0-4CBD-916917E86339}"/>
              </a:ext>
            </a:extLst>
          </p:cNvPr>
          <p:cNvCxnSpPr/>
          <p:nvPr/>
        </p:nvCxnSpPr>
        <p:spPr>
          <a:xfrm>
            <a:off x="10254379" y="5144438"/>
            <a:ext cx="0" cy="6809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84F85-E445-640F-A3E8-3B457D6EDBD4}"/>
              </a:ext>
            </a:extLst>
          </p:cNvPr>
          <p:cNvCxnSpPr>
            <a:cxnSpLocks/>
          </p:cNvCxnSpPr>
          <p:nvPr/>
        </p:nvCxnSpPr>
        <p:spPr>
          <a:xfrm>
            <a:off x="5179784" y="4990191"/>
            <a:ext cx="0" cy="9894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D304968-7DE5-D901-C383-201796C74430}"/>
              </a:ext>
            </a:extLst>
          </p:cNvPr>
          <p:cNvSpPr txBox="1"/>
          <p:nvPr/>
        </p:nvSpPr>
        <p:spPr>
          <a:xfrm>
            <a:off x="1987468" y="4682773"/>
            <a:ext cx="736099"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min</a:t>
            </a:r>
          </a:p>
        </p:txBody>
      </p:sp>
      <p:sp>
        <p:nvSpPr>
          <p:cNvPr id="26" name="TextBox 25">
            <a:extLst>
              <a:ext uri="{FF2B5EF4-FFF2-40B4-BE49-F238E27FC236}">
                <a16:creationId xmlns:a16="http://schemas.microsoft.com/office/drawing/2014/main" id="{F7750781-808E-E96A-C347-1AA3464FD1CC}"/>
              </a:ext>
            </a:extLst>
          </p:cNvPr>
          <p:cNvSpPr txBox="1"/>
          <p:nvPr/>
        </p:nvSpPr>
        <p:spPr>
          <a:xfrm>
            <a:off x="9870117" y="4682773"/>
            <a:ext cx="803425"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max</a:t>
            </a:r>
          </a:p>
        </p:txBody>
      </p:sp>
      <p:sp>
        <p:nvSpPr>
          <p:cNvPr id="27" name="TextBox 26">
            <a:extLst>
              <a:ext uri="{FF2B5EF4-FFF2-40B4-BE49-F238E27FC236}">
                <a16:creationId xmlns:a16="http://schemas.microsoft.com/office/drawing/2014/main" id="{57594DDB-28A9-ADE1-AF91-023CE0AA860A}"/>
              </a:ext>
            </a:extLst>
          </p:cNvPr>
          <p:cNvSpPr txBox="1"/>
          <p:nvPr/>
        </p:nvSpPr>
        <p:spPr>
          <a:xfrm>
            <a:off x="4090511" y="4495476"/>
            <a:ext cx="533031" cy="461665"/>
          </a:xfrm>
          <a:prstGeom prst="rect">
            <a:avLst/>
          </a:prstGeom>
          <a:noFill/>
        </p:spPr>
        <p:txBody>
          <a:bodyPr wrap="none" rtlCol="0">
            <a:spAutoFit/>
          </a:bodyPr>
          <a:lstStyle/>
          <a:p>
            <a:r>
              <a:rPr lang="en-GB" sz="2400" spc="-20" dirty="0">
                <a:latin typeface="Open Sans" pitchFamily="2" charset="0"/>
                <a:ea typeface="Open Sans" pitchFamily="2" charset="0"/>
                <a:cs typeface="Open Sans" pitchFamily="2" charset="0"/>
              </a:rPr>
              <a:t>Q</a:t>
            </a:r>
            <a:r>
              <a:rPr lang="en-GB" sz="2400" spc="-20" baseline="-25000" dirty="0">
                <a:latin typeface="Open Sans" pitchFamily="2" charset="0"/>
                <a:ea typeface="Open Sans" pitchFamily="2" charset="0"/>
                <a:cs typeface="Open Sans" pitchFamily="2" charset="0"/>
              </a:rPr>
              <a:t>1</a:t>
            </a:r>
            <a:endParaRPr lang="en-GB" sz="2400" dirty="0">
              <a:latin typeface="Open Sans" pitchFamily="2"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F0AEB4C-612A-9B70-800E-6BF40D973612}"/>
              </a:ext>
            </a:extLst>
          </p:cNvPr>
          <p:cNvSpPr txBox="1"/>
          <p:nvPr/>
        </p:nvSpPr>
        <p:spPr>
          <a:xfrm>
            <a:off x="6568935" y="4495475"/>
            <a:ext cx="533031" cy="461665"/>
          </a:xfrm>
          <a:prstGeom prst="rect">
            <a:avLst/>
          </a:prstGeom>
          <a:noFill/>
        </p:spPr>
        <p:txBody>
          <a:bodyPr wrap="none" rtlCol="0">
            <a:spAutoFit/>
          </a:bodyPr>
          <a:lstStyle/>
          <a:p>
            <a:r>
              <a:rPr lang="en-GB" sz="2400" spc="-20" dirty="0">
                <a:latin typeface="Open Sans" pitchFamily="2" charset="0"/>
                <a:ea typeface="Open Sans" pitchFamily="2" charset="0"/>
                <a:cs typeface="Open Sans" pitchFamily="2" charset="0"/>
              </a:rPr>
              <a:t>Q</a:t>
            </a:r>
            <a:r>
              <a:rPr lang="en-GB" sz="2400" spc="-20" baseline="-25000" dirty="0">
                <a:latin typeface="Open Sans" pitchFamily="2" charset="0"/>
                <a:ea typeface="Open Sans" pitchFamily="2" charset="0"/>
                <a:cs typeface="Open Sans" pitchFamily="2" charset="0"/>
              </a:rPr>
              <a:t>3</a:t>
            </a:r>
            <a:endParaRPr lang="en-GB" sz="2400" dirty="0">
              <a:latin typeface="Open Sans" pitchFamily="2" charset="0"/>
              <a:ea typeface="Open Sans" pitchFamily="2" charset="0"/>
              <a:cs typeface="Open Sans" pitchFamily="2" charset="0"/>
            </a:endParaRPr>
          </a:p>
        </p:txBody>
      </p:sp>
      <p:sp>
        <p:nvSpPr>
          <p:cNvPr id="29" name="TextBox 28">
            <a:extLst>
              <a:ext uri="{FF2B5EF4-FFF2-40B4-BE49-F238E27FC236}">
                <a16:creationId xmlns:a16="http://schemas.microsoft.com/office/drawing/2014/main" id="{6EC8A3E8-7C1B-187A-6B26-49948FE096B8}"/>
              </a:ext>
            </a:extLst>
          </p:cNvPr>
          <p:cNvSpPr txBox="1"/>
          <p:nvPr/>
        </p:nvSpPr>
        <p:spPr>
          <a:xfrm>
            <a:off x="4913268" y="4495475"/>
            <a:ext cx="533031" cy="461665"/>
          </a:xfrm>
          <a:prstGeom prst="rect">
            <a:avLst/>
          </a:prstGeom>
          <a:noFill/>
        </p:spPr>
        <p:txBody>
          <a:bodyPr wrap="none" rtlCol="0">
            <a:spAutoFit/>
          </a:bodyPr>
          <a:lstStyle/>
          <a:p>
            <a:r>
              <a:rPr lang="en-GB" sz="2400" spc="-20" dirty="0">
                <a:latin typeface="Open Sans" pitchFamily="2" charset="0"/>
                <a:ea typeface="Open Sans" pitchFamily="2" charset="0"/>
                <a:cs typeface="Open Sans" pitchFamily="2" charset="0"/>
              </a:rPr>
              <a:t>Q</a:t>
            </a:r>
            <a:r>
              <a:rPr lang="en-GB" sz="2400" spc="-20" baseline="-25000" dirty="0">
                <a:latin typeface="Open Sans" pitchFamily="2" charset="0"/>
                <a:ea typeface="Open Sans" pitchFamily="2" charset="0"/>
                <a:cs typeface="Open Sans" pitchFamily="2" charset="0"/>
              </a:rPr>
              <a:t>2</a:t>
            </a:r>
            <a:endParaRPr lang="en-GB" sz="2400" dirty="0">
              <a:latin typeface="Open Sans" pitchFamily="2" charset="0"/>
              <a:ea typeface="Open Sans" pitchFamily="2" charset="0"/>
              <a:cs typeface="Open Sans" pitchFamily="2" charset="0"/>
            </a:endParaRPr>
          </a:p>
        </p:txBody>
      </p:sp>
      <p:cxnSp>
        <p:nvCxnSpPr>
          <p:cNvPr id="31" name="Straight Arrow Connector 30">
            <a:extLst>
              <a:ext uri="{FF2B5EF4-FFF2-40B4-BE49-F238E27FC236}">
                <a16:creationId xmlns:a16="http://schemas.microsoft.com/office/drawing/2014/main" id="{9DC58990-C03E-15DE-128B-C3096F6684FA}"/>
              </a:ext>
            </a:extLst>
          </p:cNvPr>
          <p:cNvCxnSpPr/>
          <p:nvPr/>
        </p:nvCxnSpPr>
        <p:spPr>
          <a:xfrm>
            <a:off x="4357026" y="6180204"/>
            <a:ext cx="2478424"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28A8D08-A690-9762-CB91-BB2415547D0B}"/>
              </a:ext>
            </a:extLst>
          </p:cNvPr>
          <p:cNvSpPr txBox="1"/>
          <p:nvPr/>
        </p:nvSpPr>
        <p:spPr>
          <a:xfrm>
            <a:off x="5179783" y="6099463"/>
            <a:ext cx="736099" cy="461665"/>
          </a:xfrm>
          <a:prstGeom prst="rect">
            <a:avLst/>
          </a:prstGeom>
          <a:noFill/>
        </p:spPr>
        <p:txBody>
          <a:bodyPr wrap="none" rtlCol="0">
            <a:spAutoFit/>
          </a:bodyPr>
          <a:lstStyle/>
          <a:p>
            <a:r>
              <a:rPr lang="en-GB" sz="2400" b="1" dirty="0">
                <a:solidFill>
                  <a:schemeClr val="accent1"/>
                </a:solidFill>
                <a:latin typeface="Open Sans" pitchFamily="2" charset="0"/>
                <a:ea typeface="Open Sans" pitchFamily="2" charset="0"/>
                <a:cs typeface="Open Sans" pitchFamily="2" charset="0"/>
              </a:rPr>
              <a:t>IQR</a:t>
            </a:r>
          </a:p>
        </p:txBody>
      </p:sp>
      <p:sp>
        <p:nvSpPr>
          <p:cNvPr id="35" name="TextBox 34">
            <a:extLst>
              <a:ext uri="{FF2B5EF4-FFF2-40B4-BE49-F238E27FC236}">
                <a16:creationId xmlns:a16="http://schemas.microsoft.com/office/drawing/2014/main" id="{D11DE8EE-C0B8-B504-13C6-2F7DF8D02AC0}"/>
              </a:ext>
            </a:extLst>
          </p:cNvPr>
          <p:cNvSpPr txBox="1"/>
          <p:nvPr/>
        </p:nvSpPr>
        <p:spPr>
          <a:xfrm>
            <a:off x="287160" y="4087713"/>
            <a:ext cx="6644768" cy="523220"/>
          </a:xfrm>
          <a:prstGeom prst="rect">
            <a:avLst/>
          </a:prstGeom>
          <a:noFill/>
        </p:spPr>
        <p:txBody>
          <a:bodyPr wrap="none" rtlCol="0">
            <a:spAutoFit/>
          </a:bodyPr>
          <a:lstStyle/>
          <a:p>
            <a:r>
              <a:rPr lang="en-GB" sz="2800" dirty="0">
                <a:latin typeface="Open Sans" pitchFamily="2" charset="0"/>
                <a:ea typeface="Open Sans" pitchFamily="2" charset="0"/>
                <a:cs typeface="Open Sans" pitchFamily="2" charset="0"/>
              </a:rPr>
              <a:t>From these we can construct boxplots!</a:t>
            </a:r>
          </a:p>
        </p:txBody>
      </p:sp>
      <p:cxnSp>
        <p:nvCxnSpPr>
          <p:cNvPr id="5" name="Straight Connector 4">
            <a:extLst>
              <a:ext uri="{FF2B5EF4-FFF2-40B4-BE49-F238E27FC236}">
                <a16:creationId xmlns:a16="http://schemas.microsoft.com/office/drawing/2014/main" id="{98905517-9906-1376-C259-FFBDA21225DE}"/>
              </a:ext>
            </a:extLst>
          </p:cNvPr>
          <p:cNvCxnSpPr>
            <a:cxnSpLocks/>
          </p:cNvCxnSpPr>
          <p:nvPr/>
        </p:nvCxnSpPr>
        <p:spPr>
          <a:xfrm>
            <a:off x="1320934" y="6561128"/>
            <a:ext cx="9801495" cy="9235"/>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19787-0AF3-AAD8-13A8-DAE69CD28B50}"/>
              </a:ext>
            </a:extLst>
          </p:cNvPr>
          <p:cNvSpPr txBox="1"/>
          <p:nvPr/>
        </p:nvSpPr>
        <p:spPr>
          <a:xfrm>
            <a:off x="1203059" y="6207449"/>
            <a:ext cx="319318"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0</a:t>
            </a:r>
          </a:p>
        </p:txBody>
      </p:sp>
      <p:sp>
        <p:nvSpPr>
          <p:cNvPr id="8" name="TextBox 7">
            <a:extLst>
              <a:ext uri="{FF2B5EF4-FFF2-40B4-BE49-F238E27FC236}">
                <a16:creationId xmlns:a16="http://schemas.microsoft.com/office/drawing/2014/main" id="{4387A46F-F113-B87B-0E0E-D0F3A2131531}"/>
              </a:ext>
            </a:extLst>
          </p:cNvPr>
          <p:cNvSpPr txBox="1"/>
          <p:nvPr/>
        </p:nvSpPr>
        <p:spPr>
          <a:xfrm>
            <a:off x="1797004" y="6195968"/>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10</a:t>
            </a:r>
          </a:p>
        </p:txBody>
      </p:sp>
      <p:sp>
        <p:nvSpPr>
          <p:cNvPr id="10" name="TextBox 9">
            <a:extLst>
              <a:ext uri="{FF2B5EF4-FFF2-40B4-BE49-F238E27FC236}">
                <a16:creationId xmlns:a16="http://schemas.microsoft.com/office/drawing/2014/main" id="{913C3C09-A268-C921-8140-BB6DD8FB68E0}"/>
              </a:ext>
            </a:extLst>
          </p:cNvPr>
          <p:cNvSpPr txBox="1"/>
          <p:nvPr/>
        </p:nvSpPr>
        <p:spPr>
          <a:xfrm>
            <a:off x="2538963" y="6201031"/>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20</a:t>
            </a:r>
          </a:p>
        </p:txBody>
      </p:sp>
      <p:sp>
        <p:nvSpPr>
          <p:cNvPr id="11" name="TextBox 10">
            <a:extLst>
              <a:ext uri="{FF2B5EF4-FFF2-40B4-BE49-F238E27FC236}">
                <a16:creationId xmlns:a16="http://schemas.microsoft.com/office/drawing/2014/main" id="{29A54E4D-7EAA-B393-F449-507BB607BDB0}"/>
              </a:ext>
            </a:extLst>
          </p:cNvPr>
          <p:cNvSpPr txBox="1"/>
          <p:nvPr/>
        </p:nvSpPr>
        <p:spPr>
          <a:xfrm>
            <a:off x="3386513" y="6201031"/>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30</a:t>
            </a:r>
          </a:p>
        </p:txBody>
      </p:sp>
      <p:sp>
        <p:nvSpPr>
          <p:cNvPr id="12" name="TextBox 11">
            <a:extLst>
              <a:ext uri="{FF2B5EF4-FFF2-40B4-BE49-F238E27FC236}">
                <a16:creationId xmlns:a16="http://schemas.microsoft.com/office/drawing/2014/main" id="{A4DE7243-13A6-5B1B-6488-572BB3B24083}"/>
              </a:ext>
            </a:extLst>
          </p:cNvPr>
          <p:cNvSpPr txBox="1"/>
          <p:nvPr/>
        </p:nvSpPr>
        <p:spPr>
          <a:xfrm>
            <a:off x="4239433" y="6201956"/>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40</a:t>
            </a:r>
          </a:p>
        </p:txBody>
      </p:sp>
      <p:sp>
        <p:nvSpPr>
          <p:cNvPr id="15" name="TextBox 14">
            <a:extLst>
              <a:ext uri="{FF2B5EF4-FFF2-40B4-BE49-F238E27FC236}">
                <a16:creationId xmlns:a16="http://schemas.microsoft.com/office/drawing/2014/main" id="{E6164132-1960-FBF3-6920-5F21D87BC5E1}"/>
              </a:ext>
            </a:extLst>
          </p:cNvPr>
          <p:cNvSpPr txBox="1"/>
          <p:nvPr/>
        </p:nvSpPr>
        <p:spPr>
          <a:xfrm>
            <a:off x="6422913" y="6207449"/>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60</a:t>
            </a:r>
          </a:p>
        </p:txBody>
      </p:sp>
      <p:sp>
        <p:nvSpPr>
          <p:cNvPr id="16" name="TextBox 15">
            <a:extLst>
              <a:ext uri="{FF2B5EF4-FFF2-40B4-BE49-F238E27FC236}">
                <a16:creationId xmlns:a16="http://schemas.microsoft.com/office/drawing/2014/main" id="{3117028C-C175-F3E5-8CC7-DD7181DD7428}"/>
              </a:ext>
            </a:extLst>
          </p:cNvPr>
          <p:cNvSpPr txBox="1"/>
          <p:nvPr/>
        </p:nvSpPr>
        <p:spPr>
          <a:xfrm>
            <a:off x="7430757" y="6201031"/>
            <a:ext cx="453970"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70</a:t>
            </a:r>
          </a:p>
        </p:txBody>
      </p:sp>
      <p:sp>
        <p:nvSpPr>
          <p:cNvPr id="19" name="TextBox 18">
            <a:extLst>
              <a:ext uri="{FF2B5EF4-FFF2-40B4-BE49-F238E27FC236}">
                <a16:creationId xmlns:a16="http://schemas.microsoft.com/office/drawing/2014/main" id="{C60836A3-5309-9226-FCCA-4FDF41578BEF}"/>
              </a:ext>
            </a:extLst>
          </p:cNvPr>
          <p:cNvSpPr txBox="1"/>
          <p:nvPr/>
        </p:nvSpPr>
        <p:spPr>
          <a:xfrm>
            <a:off x="8287075" y="6207449"/>
            <a:ext cx="655949" cy="369332"/>
          </a:xfrm>
          <a:prstGeom prst="rect">
            <a:avLst/>
          </a:prstGeom>
          <a:noFill/>
        </p:spPr>
        <p:txBody>
          <a:bodyPr wrap="none" rtlCol="0">
            <a:spAutoFit/>
          </a:bodyPr>
          <a:lstStyle/>
          <a:p>
            <a:r>
              <a:rPr lang="en-GB" dirty="0">
                <a:latin typeface="Open Sans ExtraBold" pitchFamily="2" charset="0"/>
                <a:ea typeface="Open Sans ExtraBold" pitchFamily="2" charset="0"/>
                <a:cs typeface="Open Sans ExtraBold" pitchFamily="2" charset="0"/>
              </a:rPr>
              <a:t>80…</a:t>
            </a:r>
          </a:p>
        </p:txBody>
      </p:sp>
    </p:spTree>
    <p:extLst>
      <p:ext uri="{BB962C8B-B14F-4D97-AF65-F5344CB8AC3E}">
        <p14:creationId xmlns:p14="http://schemas.microsoft.com/office/powerpoint/2010/main" val="28080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OUTLIERS (USING QUARTILES!</a:t>
            </a:r>
            <a:r>
              <a:rPr lang="en-US" dirty="0">
                <a:solidFill>
                  <a:sysClr val="window" lastClr="FFFFFF"/>
                </a:solidFill>
              </a:rPr>
              <a:t>)</a:t>
            </a:r>
            <a:endPar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endParaRP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Isolated values far away from the dataset mean; can strongly affect values of important statistics (e.g., mean and standard deviation)</a:t>
            </a:r>
            <a:endParaRPr lang="en-GB" sz="2800" spc="-15" dirty="0">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A04F176E-F5E6-6FE2-14C7-5F5177781A5C}"/>
              </a:ext>
            </a:extLst>
          </p:cNvPr>
          <p:cNvSpPr txBox="1"/>
          <p:nvPr/>
        </p:nvSpPr>
        <p:spPr>
          <a:xfrm>
            <a:off x="392430" y="2932658"/>
            <a:ext cx="6809998" cy="2985433"/>
          </a:xfrm>
          <a:prstGeom prst="rect">
            <a:avLst/>
          </a:prstGeom>
          <a:solidFill>
            <a:srgbClr val="0A7536"/>
          </a:solidFill>
        </p:spPr>
        <p:txBody>
          <a:bodyPr wrap="square">
            <a:spAutoFit/>
          </a:bodyPr>
          <a:lstStyle/>
          <a:p>
            <a:pPr marL="12700">
              <a:lnSpc>
                <a:spcPct val="100000"/>
              </a:lnSpc>
              <a:spcBef>
                <a:spcPts val="365"/>
              </a:spcBef>
            </a:pPr>
            <a:r>
              <a:rPr lang="en-GB" sz="2400" b="1" spc="-20" dirty="0">
                <a:latin typeface="Open Sans Light" pitchFamily="2" charset="0"/>
                <a:ea typeface="Open Sans Light" pitchFamily="2" charset="0"/>
                <a:cs typeface="Open Sans Light" pitchFamily="2" charset="0"/>
              </a:rPr>
              <a:t>Determining if a value is an outlier:</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Find the quartiles Q1 and Q3.</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Find the </a:t>
            </a:r>
            <a:r>
              <a:rPr lang="en-GB" sz="2400" b="1" spc="-20" dirty="0">
                <a:latin typeface="Open Sans Light" pitchFamily="2" charset="0"/>
                <a:ea typeface="Open Sans Light" pitchFamily="2" charset="0"/>
                <a:cs typeface="Open Sans Light" pitchFamily="2" charset="0"/>
              </a:rPr>
              <a:t>interquartile range (IQR) </a:t>
            </a:r>
            <a:r>
              <a:rPr lang="en-GB" sz="2400" spc="-20" dirty="0">
                <a:latin typeface="Open Sans Light" pitchFamily="2" charset="0"/>
                <a:ea typeface="Open Sans Light" pitchFamily="2" charset="0"/>
                <a:cs typeface="Open Sans Light" pitchFamily="2" charset="0"/>
              </a:rPr>
              <a:t>= Q3 − Q1.  </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Evaluate 1.5 * IQR.</a:t>
            </a:r>
          </a:p>
          <a:p>
            <a:pPr marL="469900" indent="-457200">
              <a:lnSpc>
                <a:spcPct val="100000"/>
              </a:lnSpc>
              <a:spcBef>
                <a:spcPts val="365"/>
              </a:spcBef>
              <a:buFont typeface="+mj-lt"/>
              <a:buAutoNum type="arabicPeriod"/>
            </a:pPr>
            <a:r>
              <a:rPr lang="en-GB" sz="2400" spc="-20" dirty="0">
                <a:latin typeface="Open Sans Light" pitchFamily="2" charset="0"/>
                <a:ea typeface="Open Sans Light" pitchFamily="2" charset="0"/>
                <a:cs typeface="Open Sans Light" pitchFamily="2" charset="0"/>
              </a:rPr>
              <a:t>A data value is an outlier if it is either…</a:t>
            </a:r>
          </a:p>
          <a:p>
            <a:pPr marL="927100" lvl="1" indent="-457200">
              <a:spcBef>
                <a:spcPts val="365"/>
              </a:spcBef>
              <a:buFont typeface="Arial" panose="020B0604020202020204" pitchFamily="34" charset="0"/>
              <a:buChar char="•"/>
            </a:pPr>
            <a:r>
              <a:rPr lang="en-GB" sz="2400" spc="-20" dirty="0">
                <a:latin typeface="Open Sans Light" pitchFamily="2" charset="0"/>
                <a:ea typeface="Open Sans Light" pitchFamily="2" charset="0"/>
                <a:cs typeface="Open Sans Light" pitchFamily="2" charset="0"/>
              </a:rPr>
              <a:t>above Q3 by an amount &gt; 1.5 * IQR </a:t>
            </a:r>
            <a:r>
              <a:rPr lang="en-GB" sz="2400" b="1" spc="-20" dirty="0">
                <a:latin typeface="Open Sans Light" pitchFamily="2" charset="0"/>
                <a:ea typeface="Open Sans Light" pitchFamily="2" charset="0"/>
                <a:cs typeface="Open Sans Light" pitchFamily="2" charset="0"/>
              </a:rPr>
              <a:t>or</a:t>
            </a:r>
            <a:r>
              <a:rPr lang="en-GB" sz="2400" spc="-20" dirty="0">
                <a:latin typeface="Open Sans Light" pitchFamily="2" charset="0"/>
                <a:ea typeface="Open Sans Light" pitchFamily="2" charset="0"/>
                <a:cs typeface="Open Sans Light" pitchFamily="2" charset="0"/>
              </a:rPr>
              <a:t> </a:t>
            </a:r>
          </a:p>
          <a:p>
            <a:pPr marL="927100" lvl="1" indent="-457200">
              <a:spcBef>
                <a:spcPts val="365"/>
              </a:spcBef>
              <a:buFont typeface="Arial" panose="020B0604020202020204" pitchFamily="34" charset="0"/>
              <a:buChar char="•"/>
            </a:pPr>
            <a:r>
              <a:rPr lang="en-GB" sz="2400" spc="-20" dirty="0">
                <a:latin typeface="Open Sans Light" pitchFamily="2" charset="0"/>
                <a:ea typeface="Open Sans Light" pitchFamily="2" charset="0"/>
                <a:cs typeface="Open Sans Light" pitchFamily="2" charset="0"/>
              </a:rPr>
              <a:t>below Q1 by an amount &gt; 1.5 * IQR</a:t>
            </a:r>
          </a:p>
        </p:txBody>
      </p:sp>
      <p:pic>
        <p:nvPicPr>
          <p:cNvPr id="5" name="Picture 4" descr="A diagram of a graph&#10;&#10;Description automatically generated with medium confidence">
            <a:extLst>
              <a:ext uri="{FF2B5EF4-FFF2-40B4-BE49-F238E27FC236}">
                <a16:creationId xmlns:a16="http://schemas.microsoft.com/office/drawing/2014/main" id="{685A9BA7-9A41-6BC1-1816-406012EB8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273" y="3130115"/>
            <a:ext cx="6409292" cy="2168557"/>
          </a:xfrm>
          <a:prstGeom prst="rect">
            <a:avLst/>
          </a:prstGeom>
        </p:spPr>
      </p:pic>
    </p:spTree>
    <p:extLst>
      <p:ext uri="{BB962C8B-B14F-4D97-AF65-F5344CB8AC3E}">
        <p14:creationId xmlns:p14="http://schemas.microsoft.com/office/powerpoint/2010/main" val="255797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4"/>
            <a:ext cx="12192000" cy="4979113"/>
          </a:xfrm>
          <a:prstGeom prst="roundRect">
            <a:avLst>
              <a:gd name="adj" fmla="val 0"/>
            </a:avLst>
          </a:prstGeom>
          <a:solidFill>
            <a:schemeClr val="dk1">
              <a:alpha val="7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SUMMARY</a:t>
            </a:r>
          </a:p>
        </p:txBody>
      </p:sp>
      <p:sp>
        <p:nvSpPr>
          <p:cNvPr id="3" name="TextBox 2">
            <a:extLst>
              <a:ext uri="{FF2B5EF4-FFF2-40B4-BE49-F238E27FC236}">
                <a16:creationId xmlns:a16="http://schemas.microsoft.com/office/drawing/2014/main" id="{AECFA771-FF36-EEBB-370F-3086D165E82F}"/>
              </a:ext>
            </a:extLst>
          </p:cNvPr>
          <p:cNvSpPr txBox="1"/>
          <p:nvPr/>
        </p:nvSpPr>
        <p:spPr>
          <a:xfrm>
            <a:off x="373224" y="1368080"/>
            <a:ext cx="10534806" cy="4360168"/>
          </a:xfrm>
          <a:prstGeom prst="rect">
            <a:avLst/>
          </a:prstGeom>
          <a:noFill/>
        </p:spPr>
        <p:txBody>
          <a:bodyPr wrap="square">
            <a:spAutoFit/>
          </a:bodyPr>
          <a:lstStyle/>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Measures of centre are used to summarise data using one value</a:t>
            </a:r>
            <a:br>
              <a:rPr lang="en-GB" sz="2400" dirty="0">
                <a:latin typeface="Open Sans" pitchFamily="2" charset="0"/>
                <a:ea typeface="Open Sans" pitchFamily="2" charset="0"/>
                <a:cs typeface="Open Sans" pitchFamily="2" charset="0"/>
              </a:rPr>
            </a:br>
            <a:endParaRPr lang="en-GB" sz="2400" dirty="0">
              <a:latin typeface="Open Sans" pitchFamily="2" charset="0"/>
              <a:ea typeface="Open Sans" pitchFamily="2" charset="0"/>
              <a:cs typeface="Open Sans" pitchFamily="2" charset="0"/>
            </a:endParaRP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Measures of variation are used to quantify the amount of variation in the values of the dataset</a:t>
            </a:r>
            <a:br>
              <a:rPr lang="en-GB" sz="2400" dirty="0">
                <a:latin typeface="Open Sans" pitchFamily="2" charset="0"/>
                <a:ea typeface="Open Sans" pitchFamily="2" charset="0"/>
                <a:cs typeface="Open Sans" pitchFamily="2" charset="0"/>
              </a:rPr>
            </a:br>
            <a:endParaRPr lang="en-GB" sz="2400" dirty="0">
              <a:latin typeface="Open Sans" pitchFamily="2" charset="0"/>
              <a:ea typeface="Open Sans" pitchFamily="2" charset="0"/>
              <a:cs typeface="Open Sans" pitchFamily="2" charset="0"/>
            </a:endParaRP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Measures of relative standing are used to show the position of a data value with respect to other values in the set</a:t>
            </a:r>
            <a:br>
              <a:rPr lang="en-GB" sz="2400" dirty="0">
                <a:latin typeface="Open Sans" pitchFamily="2" charset="0"/>
                <a:ea typeface="Open Sans" pitchFamily="2" charset="0"/>
                <a:cs typeface="Open Sans" pitchFamily="2" charset="0"/>
              </a:rPr>
            </a:br>
            <a:endParaRPr lang="en-GB" sz="2400" dirty="0">
              <a:latin typeface="Open Sans" pitchFamily="2" charset="0"/>
              <a:ea typeface="Open Sans" pitchFamily="2" charset="0"/>
              <a:cs typeface="Open Sans" pitchFamily="2" charset="0"/>
            </a:endParaRP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Using the above measures, we can understand the data and discover any unusual values in a dataset</a:t>
            </a:r>
          </a:p>
          <a:p>
            <a:pPr marL="12700" marR="5080">
              <a:spcBef>
                <a:spcPts val="409"/>
              </a:spcBef>
            </a:pPr>
            <a:endParaRPr lang="en-GB" sz="24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94186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0AA1A1-DEF9-A370-10D9-869B9885843F}"/>
              </a:ext>
            </a:extLst>
          </p:cNvPr>
          <p:cNvSpPr/>
          <p:nvPr/>
        </p:nvSpPr>
        <p:spPr>
          <a:xfrm>
            <a:off x="1371212" y="313904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23</a:t>
            </a:r>
          </a:p>
        </p:txBody>
      </p:sp>
      <p:sp>
        <p:nvSpPr>
          <p:cNvPr id="5" name="Oval 4">
            <a:extLst>
              <a:ext uri="{FF2B5EF4-FFF2-40B4-BE49-F238E27FC236}">
                <a16:creationId xmlns:a16="http://schemas.microsoft.com/office/drawing/2014/main" id="{7F0634DD-061D-92A1-7760-2CF66392FD24}"/>
              </a:ext>
            </a:extLst>
          </p:cNvPr>
          <p:cNvSpPr/>
          <p:nvPr/>
        </p:nvSpPr>
        <p:spPr>
          <a:xfrm>
            <a:off x="2558330" y="315508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29</a:t>
            </a:r>
          </a:p>
        </p:txBody>
      </p:sp>
      <p:sp>
        <p:nvSpPr>
          <p:cNvPr id="6" name="Oval 5">
            <a:extLst>
              <a:ext uri="{FF2B5EF4-FFF2-40B4-BE49-F238E27FC236}">
                <a16:creationId xmlns:a16="http://schemas.microsoft.com/office/drawing/2014/main" id="{3E3C9090-66B9-0992-6D84-BAEBD3ADEA11}"/>
              </a:ext>
            </a:extLst>
          </p:cNvPr>
          <p:cNvSpPr/>
          <p:nvPr/>
        </p:nvSpPr>
        <p:spPr>
          <a:xfrm>
            <a:off x="3751653" y="313904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45</a:t>
            </a:r>
          </a:p>
        </p:txBody>
      </p:sp>
      <p:sp>
        <p:nvSpPr>
          <p:cNvPr id="7" name="Oval 6">
            <a:extLst>
              <a:ext uri="{FF2B5EF4-FFF2-40B4-BE49-F238E27FC236}">
                <a16:creationId xmlns:a16="http://schemas.microsoft.com/office/drawing/2014/main" id="{CA7F1976-E7C2-2899-94A4-2753771CACCF}"/>
              </a:ext>
            </a:extLst>
          </p:cNvPr>
          <p:cNvSpPr/>
          <p:nvPr/>
        </p:nvSpPr>
        <p:spPr>
          <a:xfrm>
            <a:off x="4950801" y="315508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62</a:t>
            </a:r>
          </a:p>
        </p:txBody>
      </p:sp>
      <p:sp>
        <p:nvSpPr>
          <p:cNvPr id="8" name="Oval 7">
            <a:extLst>
              <a:ext uri="{FF2B5EF4-FFF2-40B4-BE49-F238E27FC236}">
                <a16:creationId xmlns:a16="http://schemas.microsoft.com/office/drawing/2014/main" id="{DA1A211E-8FC9-F49D-970F-2DA0F2A56091}"/>
              </a:ext>
            </a:extLst>
          </p:cNvPr>
          <p:cNvSpPr/>
          <p:nvPr/>
        </p:nvSpPr>
        <p:spPr>
          <a:xfrm>
            <a:off x="6132094" y="315508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63</a:t>
            </a:r>
          </a:p>
        </p:txBody>
      </p:sp>
      <p:sp>
        <p:nvSpPr>
          <p:cNvPr id="9" name="Oval 8">
            <a:extLst>
              <a:ext uri="{FF2B5EF4-FFF2-40B4-BE49-F238E27FC236}">
                <a16:creationId xmlns:a16="http://schemas.microsoft.com/office/drawing/2014/main" id="{56AC2BA5-8D5B-B9DB-4E06-47A7E03D78FD}"/>
              </a:ext>
            </a:extLst>
          </p:cNvPr>
          <p:cNvSpPr/>
          <p:nvPr/>
        </p:nvSpPr>
        <p:spPr>
          <a:xfrm>
            <a:off x="7313387" y="313904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81</a:t>
            </a:r>
          </a:p>
        </p:txBody>
      </p:sp>
      <p:sp>
        <p:nvSpPr>
          <p:cNvPr id="10" name="Oval 9">
            <a:extLst>
              <a:ext uri="{FF2B5EF4-FFF2-40B4-BE49-F238E27FC236}">
                <a16:creationId xmlns:a16="http://schemas.microsoft.com/office/drawing/2014/main" id="{D5626C41-63F9-A584-DB71-8BF7FCC93490}"/>
              </a:ext>
            </a:extLst>
          </p:cNvPr>
          <p:cNvSpPr/>
          <p:nvPr/>
        </p:nvSpPr>
        <p:spPr>
          <a:xfrm>
            <a:off x="8512535" y="3179144"/>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88</a:t>
            </a:r>
          </a:p>
        </p:txBody>
      </p:sp>
      <p:sp>
        <p:nvSpPr>
          <p:cNvPr id="11" name="Oval 10">
            <a:extLst>
              <a:ext uri="{FF2B5EF4-FFF2-40B4-BE49-F238E27FC236}">
                <a16:creationId xmlns:a16="http://schemas.microsoft.com/office/drawing/2014/main" id="{A05327E4-550B-2464-3DFE-A60DC16F66BA}"/>
              </a:ext>
            </a:extLst>
          </p:cNvPr>
          <p:cNvSpPr/>
          <p:nvPr/>
        </p:nvSpPr>
        <p:spPr>
          <a:xfrm>
            <a:off x="9693828" y="3179144"/>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90</a:t>
            </a:r>
          </a:p>
        </p:txBody>
      </p:sp>
      <p:sp>
        <p:nvSpPr>
          <p:cNvPr id="12" name="Oval 11">
            <a:extLst>
              <a:ext uri="{FF2B5EF4-FFF2-40B4-BE49-F238E27FC236}">
                <a16:creationId xmlns:a16="http://schemas.microsoft.com/office/drawing/2014/main" id="{EB236515-981B-64A5-6677-B5969272C073}"/>
              </a:ext>
            </a:extLst>
          </p:cNvPr>
          <p:cNvSpPr/>
          <p:nvPr/>
        </p:nvSpPr>
        <p:spPr>
          <a:xfrm>
            <a:off x="10905006" y="3139040"/>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99</a:t>
            </a:r>
          </a:p>
        </p:txBody>
      </p:sp>
      <p:sp>
        <p:nvSpPr>
          <p:cNvPr id="13" name="TextBox 12">
            <a:extLst>
              <a:ext uri="{FF2B5EF4-FFF2-40B4-BE49-F238E27FC236}">
                <a16:creationId xmlns:a16="http://schemas.microsoft.com/office/drawing/2014/main" id="{1ACCD1AA-A2D9-BEC6-ED1A-AECBF8D8B033}"/>
              </a:ext>
            </a:extLst>
          </p:cNvPr>
          <p:cNvSpPr txBox="1"/>
          <p:nvPr/>
        </p:nvSpPr>
        <p:spPr>
          <a:xfrm>
            <a:off x="617621" y="1933074"/>
            <a:ext cx="4690708" cy="830997"/>
          </a:xfrm>
          <a:prstGeom prst="rect">
            <a:avLst/>
          </a:prstGeom>
          <a:noFill/>
        </p:spPr>
        <p:txBody>
          <a:bodyPr wrap="none" rtlCol="0">
            <a:spAutoFit/>
          </a:bodyPr>
          <a:lstStyle/>
          <a:p>
            <a:r>
              <a:rPr lang="en-GB" sz="4800" dirty="0">
                <a:latin typeface="Open Sans" pitchFamily="2" charset="0"/>
                <a:ea typeface="Open Sans" pitchFamily="2" charset="0"/>
                <a:cs typeface="Open Sans" pitchFamily="2" charset="0"/>
              </a:rPr>
              <a:t>72</a:t>
            </a:r>
            <a:r>
              <a:rPr lang="en-GB" sz="4800" baseline="30000" dirty="0">
                <a:latin typeface="Open Sans" pitchFamily="2" charset="0"/>
                <a:ea typeface="Open Sans" pitchFamily="2" charset="0"/>
                <a:cs typeface="Open Sans" pitchFamily="2" charset="0"/>
              </a:rPr>
              <a:t>nd</a:t>
            </a:r>
            <a:r>
              <a:rPr lang="en-GB" sz="4800" dirty="0">
                <a:latin typeface="Open Sans" pitchFamily="2" charset="0"/>
                <a:ea typeface="Open Sans" pitchFamily="2" charset="0"/>
                <a:cs typeface="Open Sans" pitchFamily="2" charset="0"/>
              </a:rPr>
              <a:t> percentile?</a:t>
            </a:r>
          </a:p>
        </p:txBody>
      </p:sp>
      <p:sp>
        <p:nvSpPr>
          <p:cNvPr id="14" name="TextBox 13">
            <a:extLst>
              <a:ext uri="{FF2B5EF4-FFF2-40B4-BE49-F238E27FC236}">
                <a16:creationId xmlns:a16="http://schemas.microsoft.com/office/drawing/2014/main" id="{DA4052C3-0994-94D3-AFCB-B5B71785149A}"/>
              </a:ext>
            </a:extLst>
          </p:cNvPr>
          <p:cNvSpPr txBox="1"/>
          <p:nvPr/>
        </p:nvSpPr>
        <p:spPr>
          <a:xfrm>
            <a:off x="718058" y="4687490"/>
            <a:ext cx="889987" cy="830997"/>
          </a:xfrm>
          <a:prstGeom prst="rect">
            <a:avLst/>
          </a:prstGeom>
          <a:noFill/>
        </p:spPr>
        <p:txBody>
          <a:bodyPr wrap="none" rtlCol="0">
            <a:spAutoFit/>
          </a:bodyPr>
          <a:lstStyle/>
          <a:p>
            <a:r>
              <a:rPr lang="en-GB" sz="4800" dirty="0">
                <a:latin typeface="Open Sans" pitchFamily="2" charset="0"/>
                <a:ea typeface="Open Sans" pitchFamily="2" charset="0"/>
                <a:cs typeface="Open Sans" pitchFamily="2" charset="0"/>
              </a:rPr>
              <a:t>72</a:t>
            </a:r>
          </a:p>
        </p:txBody>
      </p:sp>
      <p:sp>
        <p:nvSpPr>
          <p:cNvPr id="15" name="TextBox 14">
            <a:extLst>
              <a:ext uri="{FF2B5EF4-FFF2-40B4-BE49-F238E27FC236}">
                <a16:creationId xmlns:a16="http://schemas.microsoft.com/office/drawing/2014/main" id="{AB9EFCC4-1157-9630-B3A7-A69C479B7B0D}"/>
              </a:ext>
            </a:extLst>
          </p:cNvPr>
          <p:cNvSpPr txBox="1"/>
          <p:nvPr/>
        </p:nvSpPr>
        <p:spPr>
          <a:xfrm>
            <a:off x="541727" y="5607497"/>
            <a:ext cx="1242648" cy="830997"/>
          </a:xfrm>
          <a:prstGeom prst="rect">
            <a:avLst/>
          </a:prstGeom>
          <a:noFill/>
        </p:spPr>
        <p:txBody>
          <a:bodyPr wrap="none" rtlCol="0">
            <a:spAutoFit/>
          </a:bodyPr>
          <a:lstStyle/>
          <a:p>
            <a:r>
              <a:rPr lang="en-GB" sz="4800" dirty="0">
                <a:latin typeface="Open Sans" pitchFamily="2" charset="0"/>
                <a:ea typeface="Open Sans" pitchFamily="2" charset="0"/>
                <a:cs typeface="Open Sans" pitchFamily="2" charset="0"/>
              </a:rPr>
              <a:t>100</a:t>
            </a:r>
          </a:p>
        </p:txBody>
      </p:sp>
      <p:cxnSp>
        <p:nvCxnSpPr>
          <p:cNvPr id="17" name="Straight Connector 16">
            <a:extLst>
              <a:ext uri="{FF2B5EF4-FFF2-40B4-BE49-F238E27FC236}">
                <a16:creationId xmlns:a16="http://schemas.microsoft.com/office/drawing/2014/main" id="{D7071B9C-3C21-0A1A-A70E-A0E4219A04B7}"/>
              </a:ext>
            </a:extLst>
          </p:cNvPr>
          <p:cNvCxnSpPr/>
          <p:nvPr/>
        </p:nvCxnSpPr>
        <p:spPr>
          <a:xfrm>
            <a:off x="509027" y="5599479"/>
            <a:ext cx="14999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59F2C8-8E7E-4BD9-CE24-2BD2A8C1A318}"/>
              </a:ext>
            </a:extLst>
          </p:cNvPr>
          <p:cNvSpPr txBox="1"/>
          <p:nvPr/>
        </p:nvSpPr>
        <p:spPr>
          <a:xfrm>
            <a:off x="2218127" y="5183980"/>
            <a:ext cx="1372492" cy="830997"/>
          </a:xfrm>
          <a:prstGeom prst="rect">
            <a:avLst/>
          </a:prstGeom>
          <a:noFill/>
        </p:spPr>
        <p:txBody>
          <a:bodyPr wrap="none" rtlCol="0">
            <a:spAutoFit/>
          </a:bodyPr>
          <a:lstStyle/>
          <a:p>
            <a:r>
              <a:rPr lang="en-GB" sz="4800" dirty="0">
                <a:latin typeface="Open Sans" pitchFamily="2" charset="0"/>
                <a:ea typeface="Open Sans" pitchFamily="2" charset="0"/>
                <a:cs typeface="Open Sans" pitchFamily="2" charset="0"/>
              </a:rPr>
              <a:t>x 10</a:t>
            </a:r>
          </a:p>
        </p:txBody>
      </p:sp>
      <p:sp>
        <p:nvSpPr>
          <p:cNvPr id="19" name="TextBox 18">
            <a:extLst>
              <a:ext uri="{FF2B5EF4-FFF2-40B4-BE49-F238E27FC236}">
                <a16:creationId xmlns:a16="http://schemas.microsoft.com/office/drawing/2014/main" id="{BB245F7E-F660-A3F4-A737-A8555104A3A5}"/>
              </a:ext>
            </a:extLst>
          </p:cNvPr>
          <p:cNvSpPr txBox="1"/>
          <p:nvPr/>
        </p:nvSpPr>
        <p:spPr>
          <a:xfrm>
            <a:off x="4024371" y="5183979"/>
            <a:ext cx="1564852" cy="830997"/>
          </a:xfrm>
          <a:prstGeom prst="rect">
            <a:avLst/>
          </a:prstGeom>
          <a:noFill/>
        </p:spPr>
        <p:txBody>
          <a:bodyPr wrap="none" rtlCol="0">
            <a:spAutoFit/>
          </a:bodyPr>
          <a:lstStyle/>
          <a:p>
            <a:r>
              <a:rPr lang="en-GB" sz="4800" dirty="0">
                <a:latin typeface="Open Sans" pitchFamily="2" charset="0"/>
                <a:ea typeface="Open Sans" pitchFamily="2" charset="0"/>
                <a:cs typeface="Open Sans" pitchFamily="2" charset="0"/>
              </a:rPr>
              <a:t>= 7.2</a:t>
            </a:r>
          </a:p>
        </p:txBody>
      </p:sp>
      <p:sp>
        <p:nvSpPr>
          <p:cNvPr id="20" name="Oval 19">
            <a:extLst>
              <a:ext uri="{FF2B5EF4-FFF2-40B4-BE49-F238E27FC236}">
                <a16:creationId xmlns:a16="http://schemas.microsoft.com/office/drawing/2014/main" id="{7DCF993E-7BBF-7D75-3C4A-A1C9B1E35DA7}"/>
              </a:ext>
            </a:extLst>
          </p:cNvPr>
          <p:cNvSpPr/>
          <p:nvPr/>
        </p:nvSpPr>
        <p:spPr>
          <a:xfrm>
            <a:off x="182287" y="3128608"/>
            <a:ext cx="1090863" cy="10427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latin typeface="Open Sans" pitchFamily="2" charset="0"/>
                <a:ea typeface="Open Sans" pitchFamily="2" charset="0"/>
                <a:cs typeface="Open Sans" pitchFamily="2" charset="0"/>
              </a:rPr>
              <a:t>11</a:t>
            </a:r>
          </a:p>
        </p:txBody>
      </p:sp>
      <p:sp>
        <p:nvSpPr>
          <p:cNvPr id="21" name="TextBox 20">
            <a:extLst>
              <a:ext uri="{FF2B5EF4-FFF2-40B4-BE49-F238E27FC236}">
                <a16:creationId xmlns:a16="http://schemas.microsoft.com/office/drawing/2014/main" id="{27072DDB-3422-32A3-6AB9-0D6DD4DE7E69}"/>
              </a:ext>
            </a:extLst>
          </p:cNvPr>
          <p:cNvSpPr txBox="1"/>
          <p:nvPr/>
        </p:nvSpPr>
        <p:spPr>
          <a:xfrm>
            <a:off x="3751653" y="5843147"/>
            <a:ext cx="2802090" cy="707886"/>
          </a:xfrm>
          <a:prstGeom prst="rect">
            <a:avLst/>
          </a:prstGeom>
          <a:noFill/>
        </p:spPr>
        <p:txBody>
          <a:bodyPr wrap="square" rtlCol="0">
            <a:spAutoFit/>
          </a:bodyPr>
          <a:lstStyle/>
          <a:p>
            <a:pPr algn="ctr"/>
            <a:r>
              <a:rPr lang="en-GB" sz="2000" dirty="0">
                <a:latin typeface="Open Sans" pitchFamily="2" charset="0"/>
                <a:ea typeface="Open Sans" pitchFamily="2" charset="0"/>
                <a:cs typeface="Open Sans" pitchFamily="2" charset="0"/>
              </a:rPr>
              <a:t>(a decimal number –</a:t>
            </a:r>
          </a:p>
          <a:p>
            <a:pPr algn="ctr"/>
            <a:r>
              <a:rPr lang="en-GB" sz="2000" dirty="0">
                <a:latin typeface="Open Sans" pitchFamily="2" charset="0"/>
                <a:ea typeface="Open Sans" pitchFamily="2" charset="0"/>
                <a:cs typeface="Open Sans" pitchFamily="2" charset="0"/>
              </a:rPr>
              <a:t>round to 8)</a:t>
            </a:r>
          </a:p>
        </p:txBody>
      </p:sp>
      <p:cxnSp>
        <p:nvCxnSpPr>
          <p:cNvPr id="25" name="Straight Arrow Connector 24">
            <a:extLst>
              <a:ext uri="{FF2B5EF4-FFF2-40B4-BE49-F238E27FC236}">
                <a16:creationId xmlns:a16="http://schemas.microsoft.com/office/drawing/2014/main" id="{454B0D08-209F-AFE8-C65D-245B5E814C2B}"/>
              </a:ext>
            </a:extLst>
          </p:cNvPr>
          <p:cNvCxnSpPr>
            <a:cxnSpLocks/>
            <a:stCxn id="30" idx="0"/>
          </p:cNvCxnSpPr>
          <p:nvPr/>
        </p:nvCxnSpPr>
        <p:spPr>
          <a:xfrm flipH="1" flipV="1">
            <a:off x="9057966" y="4295906"/>
            <a:ext cx="237996" cy="5187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2307317-E63C-DA7A-8D40-D448082F58AC}"/>
              </a:ext>
            </a:extLst>
          </p:cNvPr>
          <p:cNvSpPr txBox="1"/>
          <p:nvPr/>
        </p:nvSpPr>
        <p:spPr>
          <a:xfrm>
            <a:off x="8822114" y="4814647"/>
            <a:ext cx="947695" cy="369332"/>
          </a:xfrm>
          <a:prstGeom prst="rect">
            <a:avLst/>
          </a:prstGeom>
          <a:noFill/>
        </p:spPr>
        <p:txBody>
          <a:bodyPr wrap="none" rtlCol="0">
            <a:spAutoFit/>
          </a:bodyPr>
          <a:lstStyle/>
          <a:p>
            <a:r>
              <a:rPr lang="en-GB" dirty="0">
                <a:latin typeface="Open Sans" pitchFamily="2" charset="0"/>
                <a:ea typeface="Open Sans" pitchFamily="2" charset="0"/>
                <a:cs typeface="Open Sans" pitchFamily="2" charset="0"/>
              </a:rPr>
              <a:t>value 8</a:t>
            </a:r>
          </a:p>
        </p:txBody>
      </p:sp>
      <p:sp>
        <p:nvSpPr>
          <p:cNvPr id="32" name="TextBox 31">
            <a:extLst>
              <a:ext uri="{FF2B5EF4-FFF2-40B4-BE49-F238E27FC236}">
                <a16:creationId xmlns:a16="http://schemas.microsoft.com/office/drawing/2014/main" id="{66B6D390-5E1B-6B3F-196C-7B49AAED9E33}"/>
              </a:ext>
            </a:extLst>
          </p:cNvPr>
          <p:cNvSpPr txBox="1"/>
          <p:nvPr/>
        </p:nvSpPr>
        <p:spPr>
          <a:xfrm>
            <a:off x="6714777" y="5534388"/>
            <a:ext cx="1968809" cy="646331"/>
          </a:xfrm>
          <a:prstGeom prst="rect">
            <a:avLst/>
          </a:prstGeom>
          <a:noFill/>
        </p:spPr>
        <p:txBody>
          <a:bodyPr wrap="none" rtlCol="0">
            <a:spAutoFit/>
          </a:bodyPr>
          <a:lstStyle/>
          <a:p>
            <a:r>
              <a:rPr lang="en-GB" sz="3600" dirty="0">
                <a:latin typeface="Open Sans" pitchFamily="2" charset="0"/>
                <a:ea typeface="Open Sans" pitchFamily="2" charset="0"/>
                <a:cs typeface="Open Sans" pitchFamily="2" charset="0"/>
              </a:rPr>
              <a:t>P</a:t>
            </a:r>
            <a:r>
              <a:rPr lang="en-GB" sz="3600" baseline="-25000" dirty="0">
                <a:latin typeface="Open Sans" pitchFamily="2" charset="0"/>
                <a:ea typeface="Open Sans" pitchFamily="2" charset="0"/>
                <a:cs typeface="Open Sans" pitchFamily="2" charset="0"/>
              </a:rPr>
              <a:t>72</a:t>
            </a:r>
            <a:r>
              <a:rPr lang="en-GB" sz="3600" dirty="0">
                <a:latin typeface="Open Sans" pitchFamily="2" charset="0"/>
                <a:ea typeface="Open Sans" pitchFamily="2" charset="0"/>
                <a:cs typeface="Open Sans" pitchFamily="2" charset="0"/>
              </a:rPr>
              <a:t> = 88 </a:t>
            </a:r>
          </a:p>
        </p:txBody>
      </p:sp>
    </p:spTree>
    <p:extLst>
      <p:ext uri="{BB962C8B-B14F-4D97-AF65-F5344CB8AC3E}">
        <p14:creationId xmlns:p14="http://schemas.microsoft.com/office/powerpoint/2010/main" val="255808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8" grpId="0"/>
      <p:bldP spid="19" grpId="0"/>
      <p:bldP spid="20" grpId="0" animBg="1"/>
      <p:bldP spid="21" grpId="0"/>
      <p:bldP spid="30"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Picture 4">
            <a:extLst>
              <a:ext uri="{FF2B5EF4-FFF2-40B4-BE49-F238E27FC236}">
                <a16:creationId xmlns:a16="http://schemas.microsoft.com/office/drawing/2014/main" id="{82CBF3DA-2CE9-F2C3-0BE9-F2C6472955E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0" name="TextBox 9">
            <a:extLst>
              <a:ext uri="{FF2B5EF4-FFF2-40B4-BE49-F238E27FC236}">
                <a16:creationId xmlns:a16="http://schemas.microsoft.com/office/drawing/2014/main" id="{93109A07-EBC6-A991-EAB4-49D13BADC3DD}"/>
              </a:ext>
            </a:extLst>
          </p:cNvPr>
          <p:cNvSpPr txBox="1"/>
          <p:nvPr/>
        </p:nvSpPr>
        <p:spPr>
          <a:xfrm>
            <a:off x="480259" y="1358104"/>
            <a:ext cx="7797467" cy="597086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Summarise (</a:t>
            </a:r>
            <a:r>
              <a:rPr lang="en-GB" sz="3200" b="1" dirty="0">
                <a:latin typeface="Open Sans Light" pitchFamily="2" charset="0"/>
                <a:ea typeface="Open Sans Light" pitchFamily="2" charset="0"/>
                <a:cs typeface="Open Sans Light" pitchFamily="2" charset="0"/>
              </a:rPr>
              <a:t>describe</a:t>
            </a:r>
            <a:r>
              <a:rPr lang="en-GB" sz="3200" dirty="0">
                <a:latin typeface="Open Sans Light" pitchFamily="2" charset="0"/>
                <a:ea typeface="Open Sans Light" pitchFamily="2" charset="0"/>
                <a:cs typeface="Open Sans Light" pitchFamily="2" charset="0"/>
              </a:rPr>
              <a:t>) our data in a meaningful way (numerically + visually)</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Measures of…</a:t>
            </a:r>
          </a:p>
          <a:p>
            <a:pPr marL="12700">
              <a:lnSpc>
                <a:spcPct val="100000"/>
              </a:lnSpc>
              <a:spcBef>
                <a:spcPts val="409"/>
              </a:spcBef>
            </a:pPr>
            <a:r>
              <a:rPr lang="en-GB" sz="3200" b="1" dirty="0">
                <a:latin typeface="Open Sans Light" pitchFamily="2" charset="0"/>
                <a:ea typeface="Open Sans Light" pitchFamily="2" charset="0"/>
                <a:cs typeface="Open Sans Light" pitchFamily="2" charset="0"/>
              </a:rPr>
              <a:t>- central tendency</a:t>
            </a: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 spread</a:t>
            </a: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 distribution</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Tells us everything about our data</a:t>
            </a:r>
          </a:p>
          <a:p>
            <a:pPr marL="12700">
              <a:lnSpc>
                <a:spcPct val="100000"/>
              </a:lnSpc>
              <a:spcBef>
                <a:spcPts val="409"/>
              </a:spcBef>
            </a:pPr>
            <a:r>
              <a:rPr lang="en-GB" sz="3200" dirty="0">
                <a:solidFill>
                  <a:schemeClr val="accent2">
                    <a:lumMod val="40000"/>
                    <a:lumOff val="60000"/>
                  </a:schemeClr>
                </a:solidFill>
                <a:latin typeface="Open Sans Light" pitchFamily="2" charset="0"/>
                <a:ea typeface="Open Sans Light" pitchFamily="2" charset="0"/>
                <a:cs typeface="Open Sans Light" pitchFamily="2" charset="0"/>
              </a:rPr>
              <a:t>Can’t draw conclusions </a:t>
            </a:r>
            <a:r>
              <a:rPr lang="en-GB" sz="3200" b="1" dirty="0">
                <a:solidFill>
                  <a:schemeClr val="accent2">
                    <a:lumMod val="40000"/>
                    <a:lumOff val="60000"/>
                  </a:schemeClr>
                </a:solidFill>
                <a:latin typeface="Open Sans Light" pitchFamily="2" charset="0"/>
                <a:ea typeface="Open Sans Light" pitchFamily="2" charset="0"/>
                <a:cs typeface="Open Sans Light" pitchFamily="2" charset="0"/>
              </a:rPr>
              <a:t>beyond</a:t>
            </a:r>
            <a:r>
              <a:rPr lang="en-GB" sz="3200" dirty="0">
                <a:solidFill>
                  <a:schemeClr val="accent2">
                    <a:lumMod val="40000"/>
                    <a:lumOff val="60000"/>
                  </a:schemeClr>
                </a:solidFill>
                <a:latin typeface="Open Sans Light" pitchFamily="2" charset="0"/>
                <a:ea typeface="Open Sans Light" pitchFamily="2" charset="0"/>
                <a:cs typeface="Open Sans Light" pitchFamily="2" charset="0"/>
              </a:rPr>
              <a:t> that data</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p:txBody>
      </p:sp>
      <p:sp>
        <p:nvSpPr>
          <p:cNvPr id="4" name="Title 1">
            <a:extLst>
              <a:ext uri="{FF2B5EF4-FFF2-40B4-BE49-F238E27FC236}">
                <a16:creationId xmlns:a16="http://schemas.microsoft.com/office/drawing/2014/main" id="{7DDA761F-2E84-E796-DDFF-EB1CCA905BAB}"/>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DESCRIPTIVE STATISTICS</a:t>
            </a:r>
          </a:p>
        </p:txBody>
      </p:sp>
    </p:spTree>
    <p:extLst>
      <p:ext uri="{BB962C8B-B14F-4D97-AF65-F5344CB8AC3E}">
        <p14:creationId xmlns:p14="http://schemas.microsoft.com/office/powerpoint/2010/main" val="210348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WHAT IS A ‘MEASURE OF CENTRE’?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29" y="1454392"/>
            <a:ext cx="9866897" cy="523220"/>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A value at the centre (or middle) of a data set</a:t>
            </a:r>
          </a:p>
        </p:txBody>
      </p:sp>
      <p:sp>
        <p:nvSpPr>
          <p:cNvPr id="17" name="TextBox 16">
            <a:extLst>
              <a:ext uri="{FF2B5EF4-FFF2-40B4-BE49-F238E27FC236}">
                <a16:creationId xmlns:a16="http://schemas.microsoft.com/office/drawing/2014/main" id="{785A61A5-CD59-BAB2-4400-FCA49DDD80DA}"/>
              </a:ext>
            </a:extLst>
          </p:cNvPr>
          <p:cNvSpPr txBox="1"/>
          <p:nvPr/>
        </p:nvSpPr>
        <p:spPr>
          <a:xfrm>
            <a:off x="392430" y="2331628"/>
            <a:ext cx="5863992" cy="2882840"/>
          </a:xfrm>
          <a:prstGeom prst="rect">
            <a:avLst/>
          </a:prstGeom>
          <a:solidFill>
            <a:schemeClr val="accent1">
              <a:lumMod val="50000"/>
            </a:schemeClr>
          </a:solidFill>
        </p:spPr>
        <p:txBody>
          <a:bodyPr wrap="square">
            <a:spAutoFit/>
          </a:bodyPr>
          <a:lstStyle/>
          <a:p>
            <a:pPr marL="12700">
              <a:lnSpc>
                <a:spcPct val="100000"/>
              </a:lnSpc>
              <a:spcBef>
                <a:spcPts val="409"/>
              </a:spcBef>
            </a:pPr>
            <a:r>
              <a:rPr lang="en-GB" sz="2800" spc="-15" dirty="0">
                <a:latin typeface="Open Sans Light" pitchFamily="2" charset="0"/>
                <a:ea typeface="Open Sans Light" pitchFamily="2" charset="0"/>
                <a:cs typeface="Open Sans Light" pitchFamily="2" charset="0"/>
              </a:rPr>
              <a:t>Used to summarise a data set with one value. Including…</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Mean</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Mode</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Median</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Midrange</a:t>
            </a:r>
            <a:endParaRPr lang="en-GB"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WHAT ARE ‘MEASURES OF RELATIVE STANDING’?</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643532"/>
            <a:ext cx="9866897"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Values that show the location of data values </a:t>
            </a:r>
            <a:r>
              <a:rPr lang="en-GB" sz="2800" b="1" spc="-15" dirty="0">
                <a:latin typeface="Open Sans" pitchFamily="2" charset="0"/>
                <a:ea typeface="Open Sans" pitchFamily="2" charset="0"/>
                <a:cs typeface="Open Sans" pitchFamily="2" charset="0"/>
              </a:rPr>
              <a:t>relative</a:t>
            </a:r>
            <a:r>
              <a:rPr lang="en-GB" sz="2800" spc="-15" dirty="0">
                <a:latin typeface="Open Sans" pitchFamily="2" charset="0"/>
                <a:ea typeface="Open Sans" pitchFamily="2" charset="0"/>
                <a:cs typeface="Open Sans" pitchFamily="2" charset="0"/>
              </a:rPr>
              <a:t> to other values in the same data set</a:t>
            </a:r>
          </a:p>
        </p:txBody>
      </p:sp>
      <p:sp>
        <p:nvSpPr>
          <p:cNvPr id="17" name="TextBox 16">
            <a:extLst>
              <a:ext uri="{FF2B5EF4-FFF2-40B4-BE49-F238E27FC236}">
                <a16:creationId xmlns:a16="http://schemas.microsoft.com/office/drawing/2014/main" id="{785A61A5-CD59-BAB2-4400-FCA49DDD80DA}"/>
              </a:ext>
            </a:extLst>
          </p:cNvPr>
          <p:cNvSpPr txBox="1"/>
          <p:nvPr/>
        </p:nvSpPr>
        <p:spPr>
          <a:xfrm>
            <a:off x="392429" y="2832840"/>
            <a:ext cx="7249342" cy="2934137"/>
          </a:xfrm>
          <a:prstGeom prst="rect">
            <a:avLst/>
          </a:prstGeom>
          <a:solidFill>
            <a:schemeClr val="accent1">
              <a:lumMod val="50000"/>
            </a:schemeClr>
          </a:solidFill>
        </p:spPr>
        <p:txBody>
          <a:bodyPr wrap="square">
            <a:spAutoFit/>
          </a:bodyPr>
          <a:lstStyle/>
          <a:p>
            <a:pPr marL="12700">
              <a:lnSpc>
                <a:spcPct val="100000"/>
              </a:lnSpc>
              <a:spcBef>
                <a:spcPts val="409"/>
              </a:spcBef>
            </a:pPr>
            <a:r>
              <a:rPr lang="en-GB" sz="2800" spc="-15" dirty="0">
                <a:latin typeface="Open Sans Light" pitchFamily="2" charset="0"/>
                <a:ea typeface="Open Sans Light" pitchFamily="2" charset="0"/>
                <a:cs typeface="Open Sans Light" pitchFamily="2" charset="0"/>
              </a:rPr>
              <a:t>These include</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Z-scores</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Percentiles</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Quartiles</a:t>
            </a:r>
          </a:p>
          <a:p>
            <a:pPr marL="12700">
              <a:lnSpc>
                <a:spcPct val="100000"/>
              </a:lnSpc>
              <a:spcBef>
                <a:spcPts val="409"/>
              </a:spcBef>
            </a:pPr>
            <a:r>
              <a:rPr lang="en-GB" sz="2800" spc="-15" dirty="0">
                <a:latin typeface="Open Sans Light" pitchFamily="2" charset="0"/>
                <a:ea typeface="Open Sans Light" pitchFamily="2" charset="0"/>
                <a:cs typeface="Open Sans Light" pitchFamily="2" charset="0"/>
              </a:rPr>
              <a:t>And can be used to construct </a:t>
            </a:r>
            <a:r>
              <a:rPr lang="en-GB" sz="2800" b="1" spc="-15" dirty="0">
                <a:latin typeface="Open Sans Light" pitchFamily="2" charset="0"/>
                <a:ea typeface="Open Sans Light" pitchFamily="2" charset="0"/>
                <a:cs typeface="Open Sans Light" pitchFamily="2" charset="0"/>
              </a:rPr>
              <a:t>boxplots </a:t>
            </a:r>
            <a:r>
              <a:rPr lang="en-GB" sz="2800" spc="-15" dirty="0">
                <a:latin typeface="Open Sans Light" pitchFamily="2" charset="0"/>
                <a:ea typeface="Open Sans Light" pitchFamily="2" charset="0"/>
                <a:cs typeface="Open Sans Light" pitchFamily="2" charset="0"/>
              </a:rPr>
              <a:t>too.</a:t>
            </a:r>
          </a:p>
          <a:p>
            <a:pPr marL="12700">
              <a:lnSpc>
                <a:spcPct val="100000"/>
              </a:lnSpc>
              <a:spcBef>
                <a:spcPts val="409"/>
              </a:spcBef>
            </a:pPr>
            <a:endParaRPr lang="en-GB" sz="2800" dirty="0"/>
          </a:p>
        </p:txBody>
      </p:sp>
    </p:spTree>
    <p:extLst>
      <p:ext uri="{BB962C8B-B14F-4D97-AF65-F5344CB8AC3E}">
        <p14:creationId xmlns:p14="http://schemas.microsoft.com/office/powerpoint/2010/main" val="59846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Z-SCORE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number of standard deviations that a given value x is above or below the mean. </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2291653"/>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z-score:</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Used to identify unusual values</a:t>
            </a:r>
            <a:r>
              <a:rPr lang="en-GB" sz="2400" spc="-20" dirty="0">
                <a:latin typeface="Open Sans Light" pitchFamily="2" charset="0"/>
                <a:ea typeface="Open Sans Light" pitchFamily="2" charset="0"/>
                <a:cs typeface="Open Sans Light" pitchFamily="2" charset="0"/>
              </a:rPr>
              <a:t> (&gt;2 or &lt;-2 is ‘unusual’)</a:t>
            </a:r>
          </a:p>
          <a:p>
            <a:pPr marL="703579" marR="5080" indent="-457200">
              <a:lnSpc>
                <a:spcPct val="128699"/>
              </a:lnSpc>
              <a:buFont typeface="Arial" panose="020B0604020202020204" pitchFamily="34" charset="0"/>
              <a:buChar char="•"/>
            </a:pPr>
            <a:r>
              <a:rPr lang="en-GB" sz="2400" spc="-70" dirty="0">
                <a:latin typeface="Open Sans Light" pitchFamily="2" charset="0"/>
                <a:ea typeface="Open Sans Light" pitchFamily="2" charset="0"/>
                <a:cs typeface="Open Sans Light" pitchFamily="2" charset="0"/>
              </a:rPr>
              <a:t>Expressed as numbers with no units of measurement</a:t>
            </a:r>
            <a:endParaRPr lang="en-GB" sz="2400" dirty="0">
              <a:latin typeface="Open Sans Light" pitchFamily="2" charset="0"/>
              <a:ea typeface="Open Sans Light" pitchFamily="2" charset="0"/>
              <a:cs typeface="Open Sans Light" pitchFamily="2" charset="0"/>
            </a:endParaRPr>
          </a:p>
          <a:p>
            <a:pPr marL="703579" indent="-457200">
              <a:lnSpc>
                <a:spcPct val="100000"/>
              </a:lnSpc>
              <a:spcBef>
                <a:spcPts val="30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Values </a:t>
            </a:r>
            <a:r>
              <a:rPr lang="en-GB" sz="2400" b="1" spc="-25" dirty="0">
                <a:latin typeface="Open Sans Light" pitchFamily="2" charset="0"/>
                <a:ea typeface="Open Sans Light" pitchFamily="2" charset="0"/>
                <a:cs typeface="Open Sans Light" pitchFamily="2" charset="0"/>
              </a:rPr>
              <a:t>less than </a:t>
            </a:r>
            <a:r>
              <a:rPr lang="en-GB" sz="2400" spc="-25" dirty="0">
                <a:latin typeface="Open Sans Light" pitchFamily="2" charset="0"/>
                <a:ea typeface="Open Sans Light" pitchFamily="2" charset="0"/>
                <a:cs typeface="Open Sans Light" pitchFamily="2" charset="0"/>
              </a:rPr>
              <a:t>the mean have </a:t>
            </a:r>
            <a:r>
              <a:rPr lang="en-GB" sz="2400" b="1" spc="-25" dirty="0">
                <a:latin typeface="Open Sans Light" pitchFamily="2" charset="0"/>
                <a:ea typeface="Open Sans Light" pitchFamily="2" charset="0"/>
                <a:cs typeface="Open Sans Light" pitchFamily="2" charset="0"/>
              </a:rPr>
              <a:t>negative</a:t>
            </a:r>
            <a:r>
              <a:rPr lang="en-GB" sz="2400" spc="-25" dirty="0">
                <a:latin typeface="Open Sans Light" pitchFamily="2" charset="0"/>
                <a:ea typeface="Open Sans Light" pitchFamily="2" charset="0"/>
                <a:cs typeface="Open Sans Light" pitchFamily="2" charset="0"/>
              </a:rPr>
              <a:t> z-scores</a:t>
            </a:r>
          </a:p>
          <a:p>
            <a:pPr marL="703579" indent="-457200">
              <a:lnSpc>
                <a:spcPct val="100000"/>
              </a:lnSpc>
              <a:spcBef>
                <a:spcPts val="30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Rounded to 2 decimal places</a:t>
            </a:r>
            <a:endParaRPr lang="en-GB" sz="2400"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80055-3C5F-2450-295A-73530D6CA6C8}"/>
                  </a:ext>
                </a:extLst>
              </p:cNvPr>
              <p:cNvSpPr txBox="1"/>
              <p:nvPr/>
            </p:nvSpPr>
            <p:spPr>
              <a:xfrm>
                <a:off x="1785306" y="5296352"/>
                <a:ext cx="2023956" cy="887615"/>
              </a:xfrm>
              <a:prstGeom prst="rect">
                <a:avLst/>
              </a:prstGeom>
              <a:solidFill>
                <a:srgbClr val="0A7536"/>
              </a:solidFill>
            </p:spPr>
            <p:txBody>
              <a:bodyPr wrap="square">
                <a:spAutoFit/>
              </a:bodyPr>
              <a:lstStyle/>
              <a:p>
                <a:pPr marL="12700">
                  <a:lnSpc>
                    <a:spcPct val="100000"/>
                  </a:lnSpc>
                  <a:spcBef>
                    <a:spcPts val="409"/>
                  </a:spcBef>
                </a:pPr>
                <a:r>
                  <a:rPr lang="en-GB" sz="3600" dirty="0">
                    <a:ea typeface="Open Sans" pitchFamily="2" charset="0"/>
                    <a:cs typeface="Open Sans" pitchFamily="2" charset="0"/>
                  </a:rPr>
                  <a:t> </a:t>
                </a:r>
                <a14:m>
                  <m:oMath xmlns:m="http://schemas.openxmlformats.org/officeDocument/2006/math">
                    <m:r>
                      <m:rPr>
                        <m:sty m:val="p"/>
                      </m:rPr>
                      <a:rPr lang="en-GB" sz="3600" b="0" i="0" smtClean="0">
                        <a:latin typeface="Cambria Math" panose="02040503050406030204" pitchFamily="18" charset="0"/>
                        <a:ea typeface="Open Sans" pitchFamily="2" charset="0"/>
                        <a:cs typeface="Open Sans" pitchFamily="2" charset="0"/>
                      </a:rPr>
                      <m:t>z</m:t>
                    </m:r>
                    <m:r>
                      <a:rPr lang="en-GB" sz="3600" b="0" i="1" smtClean="0">
                        <a:latin typeface="Cambria Math" panose="02040503050406030204" pitchFamily="18" charset="0"/>
                        <a:ea typeface="Open Sans" pitchFamily="2" charset="0"/>
                        <a:cs typeface="Open Sans" pitchFamily="2" charset="0"/>
                      </a:rPr>
                      <m:t>=</m:t>
                    </m:r>
                    <m:f>
                      <m:fPr>
                        <m:ctrlPr>
                          <a:rPr lang="en-GB" sz="3600" i="1" smtClean="0">
                            <a:latin typeface="Cambria Math" panose="02040503050406030204" pitchFamily="18" charset="0"/>
                            <a:ea typeface="Open Sans" pitchFamily="2" charset="0"/>
                            <a:cs typeface="Open Sans" pitchFamily="2" charset="0"/>
                          </a:rPr>
                        </m:ctrlPr>
                      </m:fPr>
                      <m:num>
                        <m:r>
                          <a:rPr lang="en-GB" sz="3600" b="0" i="1" smtClean="0">
                            <a:latin typeface="Cambria Math" panose="02040503050406030204" pitchFamily="18" charset="0"/>
                            <a:ea typeface="Open Sans" pitchFamily="2" charset="0"/>
                            <a:cs typeface="Open Sans" pitchFamily="2" charset="0"/>
                          </a:rPr>
                          <m:t>𝑥</m:t>
                        </m:r>
                        <m:r>
                          <a:rPr lang="en-GB" sz="3600" b="0" i="1" smtClean="0">
                            <a:latin typeface="Cambria Math" panose="02040503050406030204" pitchFamily="18" charset="0"/>
                            <a:ea typeface="Open Sans" pitchFamily="2" charset="0"/>
                            <a:cs typeface="Open Sans" pitchFamily="2" charset="0"/>
                          </a:rPr>
                          <m:t>−</m:t>
                        </m:r>
                        <m:acc>
                          <m:accPr>
                            <m:chr m:val="̅"/>
                            <m:ctrlPr>
                              <a:rPr lang="en-GB" sz="3600" b="0" i="1" smtClean="0">
                                <a:latin typeface="Cambria Math" panose="02040503050406030204" pitchFamily="18" charset="0"/>
                                <a:ea typeface="Open Sans" pitchFamily="2" charset="0"/>
                                <a:cs typeface="Open Sans" pitchFamily="2" charset="0"/>
                              </a:rPr>
                            </m:ctrlPr>
                          </m:accPr>
                          <m:e>
                            <m:r>
                              <a:rPr lang="en-GB" sz="3600" b="0" i="1" smtClean="0">
                                <a:latin typeface="Cambria Math" panose="02040503050406030204" pitchFamily="18" charset="0"/>
                                <a:ea typeface="Open Sans" pitchFamily="2" charset="0"/>
                                <a:cs typeface="Open Sans" pitchFamily="2" charset="0"/>
                              </a:rPr>
                              <m:t>𝑥</m:t>
                            </m:r>
                          </m:e>
                        </m:acc>
                      </m:num>
                      <m:den>
                        <m:r>
                          <a:rPr lang="en-GB" sz="3600" b="0" i="1" smtClean="0">
                            <a:latin typeface="Cambria Math" panose="02040503050406030204" pitchFamily="18" charset="0"/>
                            <a:ea typeface="Open Sans" pitchFamily="2" charset="0"/>
                            <a:cs typeface="Open Sans" pitchFamily="2" charset="0"/>
                          </a:rPr>
                          <m:t>𝑠</m:t>
                        </m:r>
                      </m:den>
                    </m:f>
                  </m:oMath>
                </a14:m>
                <a:endParaRPr lang="en-GB" sz="3600" spc="-15" dirty="0">
                  <a:latin typeface="Open Sans" pitchFamily="2" charset="0"/>
                  <a:ea typeface="Open Sans" pitchFamily="2" charset="0"/>
                  <a:cs typeface="Open Sans" pitchFamily="2" charset="0"/>
                </a:endParaRPr>
              </a:p>
            </p:txBody>
          </p:sp>
        </mc:Choice>
        <mc:Fallback xmlns="">
          <p:sp>
            <p:nvSpPr>
              <p:cNvPr id="4" name="TextBox 3">
                <a:extLst>
                  <a:ext uri="{FF2B5EF4-FFF2-40B4-BE49-F238E27FC236}">
                    <a16:creationId xmlns:a16="http://schemas.microsoft.com/office/drawing/2014/main" id="{12080055-3C5F-2450-295A-73530D6CA6C8}"/>
                  </a:ext>
                </a:extLst>
              </p:cNvPr>
              <p:cNvSpPr txBox="1">
                <a:spLocks noRot="1" noChangeAspect="1" noMove="1" noResize="1" noEditPoints="1" noAdjustHandles="1" noChangeArrowheads="1" noChangeShapeType="1" noTextEdit="1"/>
              </p:cNvSpPr>
              <p:nvPr/>
            </p:nvSpPr>
            <p:spPr>
              <a:xfrm>
                <a:off x="1785306" y="5296352"/>
                <a:ext cx="2023956" cy="88761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A9B381-9F13-5033-1549-C12F49820CD3}"/>
                  </a:ext>
                </a:extLst>
              </p:cNvPr>
              <p:cNvSpPr txBox="1"/>
              <p:nvPr/>
            </p:nvSpPr>
            <p:spPr>
              <a:xfrm>
                <a:off x="392430" y="5232327"/>
                <a:ext cx="1372740" cy="1015663"/>
              </a:xfrm>
              <a:prstGeom prst="rect">
                <a:avLst/>
              </a:prstGeom>
              <a:noFill/>
            </p:spPr>
            <p:txBody>
              <a:bodyPr wrap="square" rtlCol="0">
                <a:spAutoFit/>
              </a:bodyPr>
              <a:lstStyle/>
              <a:p>
                <a:pPr algn="r"/>
                <a:r>
                  <a:rPr lang="en-GB" sz="2000" dirty="0">
                    <a:latin typeface="Open Sans" pitchFamily="2" charset="0"/>
                    <a:ea typeface="Open Sans" pitchFamily="2" charset="0"/>
                    <a:cs typeface="Open Sans" pitchFamily="2" charset="0"/>
                  </a:rPr>
                  <a:t>sample  z-score of value </a:t>
                </a:r>
                <a14:m>
                  <m:oMath xmlns:m="http://schemas.openxmlformats.org/officeDocument/2006/math">
                    <m:r>
                      <a:rPr lang="en-GB" sz="2000" b="0" i="1" smtClean="0">
                        <a:latin typeface="Cambria Math" panose="02040503050406030204" pitchFamily="18" charset="0"/>
                        <a:ea typeface="Open Sans" pitchFamily="2" charset="0"/>
                        <a:cs typeface="Open Sans" pitchFamily="2" charset="0"/>
                      </a:rPr>
                      <m:t>𝑥</m:t>
                    </m:r>
                  </m:oMath>
                </a14:m>
                <a:r>
                  <a:rPr lang="en-GB" sz="2000" dirty="0">
                    <a:latin typeface="Open Sans" pitchFamily="2" charset="0"/>
                    <a:ea typeface="Open Sans" pitchFamily="2" charset="0"/>
                    <a:cs typeface="Open Sans" pitchFamily="2" charset="0"/>
                  </a:rPr>
                  <a:t> </a:t>
                </a:r>
              </a:p>
            </p:txBody>
          </p:sp>
        </mc:Choice>
        <mc:Fallback xmlns="">
          <p:sp>
            <p:nvSpPr>
              <p:cNvPr id="5" name="TextBox 4">
                <a:extLst>
                  <a:ext uri="{FF2B5EF4-FFF2-40B4-BE49-F238E27FC236}">
                    <a16:creationId xmlns:a16="http://schemas.microsoft.com/office/drawing/2014/main" id="{D0A9B381-9F13-5033-1549-C12F49820CD3}"/>
                  </a:ext>
                </a:extLst>
              </p:cNvPr>
              <p:cNvSpPr txBox="1">
                <a:spLocks noRot="1" noChangeAspect="1" noMove="1" noResize="1" noEditPoints="1" noAdjustHandles="1" noChangeArrowheads="1" noChangeShapeType="1" noTextEdit="1"/>
              </p:cNvSpPr>
              <p:nvPr/>
            </p:nvSpPr>
            <p:spPr>
              <a:xfrm>
                <a:off x="392430" y="5232327"/>
                <a:ext cx="1372740" cy="1015663"/>
              </a:xfrm>
              <a:prstGeom prst="rect">
                <a:avLst/>
              </a:prstGeom>
              <a:blipFill>
                <a:blip r:embed="rId6"/>
                <a:stretch>
                  <a:fillRect l="-1327" t="-2994" r="-13274" b="-9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5ABF56-5FCC-B4E6-0E19-398D43A4BC60}"/>
                  </a:ext>
                </a:extLst>
              </p:cNvPr>
              <p:cNvSpPr txBox="1"/>
              <p:nvPr/>
            </p:nvSpPr>
            <p:spPr>
              <a:xfrm>
                <a:off x="3809262" y="5281208"/>
                <a:ext cx="1226361" cy="400110"/>
              </a:xfrm>
              <a:prstGeom prst="rect">
                <a:avLst/>
              </a:prstGeom>
              <a:noFill/>
            </p:spPr>
            <p:txBody>
              <a:bodyPr wrap="none" rtlCol="0">
                <a:spAutoFit/>
              </a:bodyPr>
              <a:lstStyle/>
              <a:p>
                <a14:m>
                  <m:oMath xmlns:m="http://schemas.openxmlformats.org/officeDocument/2006/math">
                    <m:r>
                      <a:rPr lang="en-GB" sz="2000" b="0" i="1" smtClean="0">
                        <a:latin typeface="Cambria Math" panose="02040503050406030204" pitchFamily="18" charset="0"/>
                        <a:ea typeface="Open Sans" pitchFamily="2" charset="0"/>
                        <a:cs typeface="Open Sans" pitchFamily="2" charset="0"/>
                      </a:rPr>
                      <m:t>𝑥</m:t>
                    </m:r>
                  </m:oMath>
                </a14:m>
                <a:r>
                  <a:rPr lang="en-GB" sz="2000" dirty="0">
                    <a:latin typeface="Open Sans" pitchFamily="2" charset="0"/>
                    <a:ea typeface="Open Sans" pitchFamily="2" charset="0"/>
                    <a:cs typeface="Open Sans" pitchFamily="2" charset="0"/>
                  </a:rPr>
                  <a:t> - mean</a:t>
                </a:r>
              </a:p>
            </p:txBody>
          </p:sp>
        </mc:Choice>
        <mc:Fallback xmlns="">
          <p:sp>
            <p:nvSpPr>
              <p:cNvPr id="6" name="TextBox 5">
                <a:extLst>
                  <a:ext uri="{FF2B5EF4-FFF2-40B4-BE49-F238E27FC236}">
                    <a16:creationId xmlns:a16="http://schemas.microsoft.com/office/drawing/2014/main" id="{0F5ABF56-5FCC-B4E6-0E19-398D43A4BC60}"/>
                  </a:ext>
                </a:extLst>
              </p:cNvPr>
              <p:cNvSpPr txBox="1">
                <a:spLocks noRot="1" noChangeAspect="1" noMove="1" noResize="1" noEditPoints="1" noAdjustHandles="1" noChangeArrowheads="1" noChangeShapeType="1" noTextEdit="1"/>
              </p:cNvSpPr>
              <p:nvPr/>
            </p:nvSpPr>
            <p:spPr>
              <a:xfrm>
                <a:off x="3809262" y="5281208"/>
                <a:ext cx="1226361" cy="400110"/>
              </a:xfrm>
              <a:prstGeom prst="rect">
                <a:avLst/>
              </a:prstGeom>
              <a:blipFill>
                <a:blip r:embed="rId7"/>
                <a:stretch>
                  <a:fillRect t="-7576" r="-4478" b="-25758"/>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3942A234-D908-7A0A-D9A9-8E7753656A03}"/>
              </a:ext>
            </a:extLst>
          </p:cNvPr>
          <p:cNvSpPr txBox="1"/>
          <p:nvPr/>
        </p:nvSpPr>
        <p:spPr>
          <a:xfrm>
            <a:off x="3799663" y="5820059"/>
            <a:ext cx="2428870"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standard deviation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DBF889-4110-F5B2-BC3D-7A6A9DE4D089}"/>
                  </a:ext>
                </a:extLst>
              </p:cNvPr>
              <p:cNvSpPr txBox="1"/>
              <p:nvPr/>
            </p:nvSpPr>
            <p:spPr>
              <a:xfrm>
                <a:off x="8265340" y="5414878"/>
                <a:ext cx="2172390" cy="830292"/>
              </a:xfrm>
              <a:prstGeom prst="rect">
                <a:avLst/>
              </a:prstGeom>
              <a:solidFill>
                <a:srgbClr val="0A7536"/>
              </a:solidFill>
            </p:spPr>
            <p:txBody>
              <a:bodyPr wrap="square">
                <a:spAutoFit/>
              </a:bodyPr>
              <a:lstStyle/>
              <a:p>
                <a:pPr marL="12700">
                  <a:lnSpc>
                    <a:spcPct val="100000"/>
                  </a:lnSpc>
                  <a:spcBef>
                    <a:spcPts val="409"/>
                  </a:spcBef>
                </a:pPr>
                <a14:m>
                  <m:oMathPara xmlns:m="http://schemas.openxmlformats.org/officeDocument/2006/math">
                    <m:oMathParaPr>
                      <m:jc m:val="center"/>
                    </m:oMathParaPr>
                    <m:oMath xmlns:m="http://schemas.openxmlformats.org/officeDocument/2006/math">
                      <m:r>
                        <m:rPr>
                          <m:sty m:val="p"/>
                        </m:rPr>
                        <a:rPr lang="en-GB" sz="2800" b="0" i="0" smtClean="0">
                          <a:latin typeface="Cambria Math" panose="02040503050406030204" pitchFamily="18" charset="0"/>
                          <a:ea typeface="Open Sans" pitchFamily="2" charset="0"/>
                          <a:cs typeface="Open Sans" pitchFamily="2" charset="0"/>
                        </a:rPr>
                        <m:t>z</m:t>
                      </m:r>
                      <m:r>
                        <a:rPr lang="en-GB" sz="2800" b="0" i="1" smtClean="0">
                          <a:latin typeface="Cambria Math" panose="02040503050406030204" pitchFamily="18" charset="0"/>
                          <a:ea typeface="Open Sans" pitchFamily="2" charset="0"/>
                          <a:cs typeface="Open Sans" pitchFamily="2" charset="0"/>
                        </a:rPr>
                        <m:t>=</m:t>
                      </m:r>
                      <m:f>
                        <m:fPr>
                          <m:ctrlPr>
                            <a:rPr lang="en-GB" sz="2800" i="1" smtClean="0">
                              <a:latin typeface="Cambria Math" panose="02040503050406030204" pitchFamily="18" charset="0"/>
                              <a:ea typeface="Open Sans" pitchFamily="2" charset="0"/>
                              <a:cs typeface="Open Sans" pitchFamily="2" charset="0"/>
                            </a:rPr>
                          </m:ctrlPr>
                        </m:fPr>
                        <m:num>
                          <m:r>
                            <a:rPr lang="en-GB" sz="2800" b="0" i="1" smtClean="0">
                              <a:latin typeface="Cambria Math" panose="02040503050406030204" pitchFamily="18" charset="0"/>
                              <a:ea typeface="Open Sans" pitchFamily="2" charset="0"/>
                              <a:cs typeface="Open Sans" pitchFamily="2" charset="0"/>
                            </a:rPr>
                            <m:t>𝑥</m:t>
                          </m:r>
                          <m:r>
                            <a:rPr lang="en-GB" sz="2800" b="0" i="1" smtClean="0">
                              <a:latin typeface="Cambria Math" panose="02040503050406030204" pitchFamily="18" charset="0"/>
                              <a:ea typeface="Open Sans" pitchFamily="2" charset="0"/>
                              <a:cs typeface="Open Sans" pitchFamily="2" charset="0"/>
                            </a:rPr>
                            <m:t>−</m:t>
                          </m:r>
                          <m:r>
                            <a:rPr lang="en-GB" sz="2800" b="0" i="1" smtClean="0">
                              <a:latin typeface="Cambria Math" panose="02040503050406030204" pitchFamily="18" charset="0"/>
                              <a:ea typeface="Cambria Math" panose="02040503050406030204" pitchFamily="18" charset="0"/>
                              <a:cs typeface="Open Sans" pitchFamily="2" charset="0"/>
                            </a:rPr>
                            <m:t>𝜇</m:t>
                          </m:r>
                        </m:num>
                        <m:den>
                          <m:r>
                            <a:rPr lang="en-GB" sz="2800" i="1" smtClean="0">
                              <a:latin typeface="Cambria Math" panose="02040503050406030204" pitchFamily="18" charset="0"/>
                              <a:ea typeface="Cambria Math" panose="02040503050406030204" pitchFamily="18" charset="0"/>
                              <a:cs typeface="Open Sans" pitchFamily="2" charset="0"/>
                            </a:rPr>
                            <m:t>𝜎</m:t>
                          </m:r>
                        </m:den>
                      </m:f>
                    </m:oMath>
                  </m:oMathPara>
                </a14:m>
                <a:endParaRPr lang="en-GB" sz="2800" spc="-15" dirty="0">
                  <a:latin typeface="Open Sans" pitchFamily="2" charset="0"/>
                  <a:ea typeface="Open Sans" pitchFamily="2" charset="0"/>
                  <a:cs typeface="Open Sans" pitchFamily="2" charset="0"/>
                </a:endParaRPr>
              </a:p>
            </p:txBody>
          </p:sp>
        </mc:Choice>
        <mc:Fallback xmlns="">
          <p:sp>
            <p:nvSpPr>
              <p:cNvPr id="8" name="TextBox 7">
                <a:extLst>
                  <a:ext uri="{FF2B5EF4-FFF2-40B4-BE49-F238E27FC236}">
                    <a16:creationId xmlns:a16="http://schemas.microsoft.com/office/drawing/2014/main" id="{18DBF889-4110-F5B2-BC3D-7A6A9DE4D089}"/>
                  </a:ext>
                </a:extLst>
              </p:cNvPr>
              <p:cNvSpPr txBox="1">
                <a:spLocks noRot="1" noChangeAspect="1" noMove="1" noResize="1" noEditPoints="1" noAdjustHandles="1" noChangeArrowheads="1" noChangeShapeType="1" noTextEdit="1"/>
              </p:cNvSpPr>
              <p:nvPr/>
            </p:nvSpPr>
            <p:spPr>
              <a:xfrm>
                <a:off x="8265340" y="5414878"/>
                <a:ext cx="2172390" cy="83029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74AAEF-04EF-477D-D5F0-0858830A1C48}"/>
                  </a:ext>
                </a:extLst>
              </p:cNvPr>
              <p:cNvSpPr txBox="1"/>
              <p:nvPr/>
            </p:nvSpPr>
            <p:spPr>
              <a:xfrm>
                <a:off x="6710281" y="5281208"/>
                <a:ext cx="1555058" cy="1015663"/>
              </a:xfrm>
              <a:prstGeom prst="rect">
                <a:avLst/>
              </a:prstGeom>
              <a:noFill/>
            </p:spPr>
            <p:txBody>
              <a:bodyPr wrap="square" rtlCol="0">
                <a:spAutoFit/>
              </a:bodyPr>
              <a:lstStyle/>
              <a:p>
                <a:pPr algn="r"/>
                <a:r>
                  <a:rPr lang="en-GB" sz="2000" dirty="0">
                    <a:latin typeface="Open Sans" pitchFamily="2" charset="0"/>
                    <a:ea typeface="Open Sans" pitchFamily="2" charset="0"/>
                    <a:cs typeface="Open Sans" pitchFamily="2" charset="0"/>
                  </a:rPr>
                  <a:t>population z-score of value </a:t>
                </a:r>
                <a14:m>
                  <m:oMath xmlns:m="http://schemas.openxmlformats.org/officeDocument/2006/math">
                    <m:r>
                      <a:rPr lang="en-GB" sz="2000" b="0" i="1" smtClean="0">
                        <a:latin typeface="Cambria Math" panose="02040503050406030204" pitchFamily="18" charset="0"/>
                        <a:ea typeface="Open Sans" pitchFamily="2" charset="0"/>
                        <a:cs typeface="Open Sans" pitchFamily="2" charset="0"/>
                      </a:rPr>
                      <m:t>𝑥</m:t>
                    </m:r>
                  </m:oMath>
                </a14:m>
                <a:endParaRPr lang="en-GB" sz="2000" dirty="0">
                  <a:latin typeface="Open Sans" pitchFamily="2" charset="0"/>
                  <a:ea typeface="Open Sans" pitchFamily="2" charset="0"/>
                  <a:cs typeface="Open Sans" pitchFamily="2" charset="0"/>
                </a:endParaRPr>
              </a:p>
            </p:txBody>
          </p:sp>
        </mc:Choice>
        <mc:Fallback xmlns="">
          <p:sp>
            <p:nvSpPr>
              <p:cNvPr id="9" name="TextBox 8">
                <a:extLst>
                  <a:ext uri="{FF2B5EF4-FFF2-40B4-BE49-F238E27FC236}">
                    <a16:creationId xmlns:a16="http://schemas.microsoft.com/office/drawing/2014/main" id="{4474AAEF-04EF-477D-D5F0-0858830A1C48}"/>
                  </a:ext>
                </a:extLst>
              </p:cNvPr>
              <p:cNvSpPr txBox="1">
                <a:spLocks noRot="1" noChangeAspect="1" noMove="1" noResize="1" noEditPoints="1" noAdjustHandles="1" noChangeArrowheads="1" noChangeShapeType="1" noTextEdit="1"/>
              </p:cNvSpPr>
              <p:nvPr/>
            </p:nvSpPr>
            <p:spPr>
              <a:xfrm>
                <a:off x="6710281" y="5281208"/>
                <a:ext cx="1555058" cy="1015663"/>
              </a:xfrm>
              <a:prstGeom prst="rect">
                <a:avLst/>
              </a:prstGeom>
              <a:blipFill>
                <a:blip r:embed="rId9"/>
                <a:stretch>
                  <a:fillRect t="-2994" r="-8235" b="-9581"/>
                </a:stretch>
              </a:blipFill>
            </p:spPr>
            <p:txBody>
              <a:bodyPr/>
              <a:lstStyle/>
              <a:p>
                <a:r>
                  <a:rPr lang="en-GB">
                    <a:noFill/>
                  </a:rPr>
                  <a:t> </a:t>
                </a:r>
              </a:p>
            </p:txBody>
          </p:sp>
        </mc:Fallback>
      </mc:AlternateContent>
    </p:spTree>
    <p:extLst>
      <p:ext uri="{BB962C8B-B14F-4D97-AF65-F5344CB8AC3E}">
        <p14:creationId xmlns:p14="http://schemas.microsoft.com/office/powerpoint/2010/main" val="131309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21" name="Picture 20">
            <a:extLst>
              <a:ext uri="{FF2B5EF4-FFF2-40B4-BE49-F238E27FC236}">
                <a16:creationId xmlns:a16="http://schemas.microsoft.com/office/drawing/2014/main" id="{DA3F4432-B9ED-808D-570D-79DDE54967D6}"/>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COOKIES OR COKE?</a:t>
            </a:r>
          </a:p>
        </p:txBody>
      </p:sp>
      <p:sp>
        <p:nvSpPr>
          <p:cNvPr id="3" name="TextBox 2">
            <a:extLst>
              <a:ext uri="{FF2B5EF4-FFF2-40B4-BE49-F238E27FC236}">
                <a16:creationId xmlns:a16="http://schemas.microsoft.com/office/drawing/2014/main" id="{AECFA771-FF36-EEBB-370F-3086D165E82F}"/>
              </a:ext>
            </a:extLst>
          </p:cNvPr>
          <p:cNvSpPr txBox="1"/>
          <p:nvPr/>
        </p:nvSpPr>
        <p:spPr>
          <a:xfrm>
            <a:off x="495067" y="1646238"/>
            <a:ext cx="10534806" cy="2419445"/>
          </a:xfrm>
          <a:prstGeom prst="rect">
            <a:avLst/>
          </a:prstGeom>
          <a:noFill/>
        </p:spPr>
        <p:txBody>
          <a:bodyPr wrap="square">
            <a:spAutoFit/>
          </a:bodyPr>
          <a:lstStyle/>
          <a:p>
            <a:pPr marL="12700" marR="5080">
              <a:lnSpc>
                <a:spcPct val="101000"/>
              </a:lnSpc>
              <a:spcBef>
                <a:spcPts val="409"/>
              </a:spcBef>
            </a:pPr>
            <a:r>
              <a:rPr lang="en-GB" sz="2400" spc="-10" dirty="0">
                <a:latin typeface="Open Sans" pitchFamily="2" charset="0"/>
                <a:ea typeface="Open Sans" pitchFamily="2" charset="0"/>
                <a:cs typeface="Open Sans" pitchFamily="2" charset="0"/>
              </a:rPr>
              <a:t>We have two independent samples - one for the number of chocolate chips in cookies, where the </a:t>
            </a:r>
            <a:r>
              <a:rPr lang="en-GB" sz="2400" b="1" spc="-10" dirty="0">
                <a:latin typeface="Open Sans" pitchFamily="2" charset="0"/>
                <a:ea typeface="Open Sans" pitchFamily="2" charset="0"/>
                <a:cs typeface="Open Sans" pitchFamily="2" charset="0"/>
              </a:rPr>
              <a:t>mean is 24.1 and the standard deviation is 1.95</a:t>
            </a:r>
            <a:r>
              <a:rPr lang="en-GB" sz="2400" spc="-10" dirty="0">
                <a:latin typeface="Open Sans" pitchFamily="2" charset="0"/>
                <a:ea typeface="Open Sans" pitchFamily="2" charset="0"/>
                <a:cs typeface="Open Sans" pitchFamily="2" charset="0"/>
              </a:rPr>
              <a:t>, and the  other one for the weights of Coke cans, where the </a:t>
            </a:r>
            <a:r>
              <a:rPr lang="en-GB" sz="2400" b="1" spc="-10" dirty="0">
                <a:latin typeface="Open Sans" pitchFamily="2" charset="0"/>
                <a:ea typeface="Open Sans" pitchFamily="2" charset="0"/>
                <a:cs typeface="Open Sans" pitchFamily="2" charset="0"/>
              </a:rPr>
              <a:t>mean is 0.81672lb and the standard deviation is 0.00751lb</a:t>
            </a:r>
            <a:r>
              <a:rPr lang="en-GB" sz="2400" spc="-10" dirty="0">
                <a:latin typeface="Open Sans" pitchFamily="2" charset="0"/>
                <a:ea typeface="Open Sans" pitchFamily="2" charset="0"/>
                <a:cs typeface="Open Sans" pitchFamily="2" charset="0"/>
              </a:rPr>
              <a:t>.</a:t>
            </a:r>
          </a:p>
          <a:p>
            <a:pPr marL="12700" marR="5080">
              <a:lnSpc>
                <a:spcPct val="101000"/>
              </a:lnSpc>
              <a:spcBef>
                <a:spcPts val="409"/>
              </a:spcBef>
            </a:pPr>
            <a:endParaRPr lang="en-GB" sz="2400" spc="-10" dirty="0">
              <a:latin typeface="Open Sans" pitchFamily="2" charset="0"/>
              <a:ea typeface="Open Sans" pitchFamily="2" charset="0"/>
              <a:cs typeface="Open Sans" pitchFamily="2" charset="0"/>
            </a:endParaRPr>
          </a:p>
          <a:p>
            <a:pPr marL="12700" marR="5080">
              <a:lnSpc>
                <a:spcPct val="101000"/>
              </a:lnSpc>
              <a:spcBef>
                <a:spcPts val="409"/>
              </a:spcBef>
            </a:pPr>
            <a:r>
              <a:rPr lang="en-GB" sz="2400" spc="-10" dirty="0">
                <a:latin typeface="Open Sans" pitchFamily="2" charset="0"/>
                <a:ea typeface="Open Sans" pitchFamily="2" charset="0"/>
                <a:cs typeface="Open Sans" pitchFamily="2" charset="0"/>
              </a:rPr>
              <a:t>Which of these is </a:t>
            </a:r>
            <a:r>
              <a:rPr lang="en-GB" sz="2400" b="1" spc="-10" dirty="0">
                <a:latin typeface="Open Sans" pitchFamily="2" charset="0"/>
                <a:ea typeface="Open Sans" pitchFamily="2" charset="0"/>
                <a:cs typeface="Open Sans" pitchFamily="2" charset="0"/>
              </a:rPr>
              <a:t>more unusual</a:t>
            </a:r>
            <a:r>
              <a:rPr lang="en-GB" sz="2400" spc="-10" dirty="0">
                <a:latin typeface="Open Sans" pitchFamily="2" charset="0"/>
                <a:ea typeface="Open Sans" pitchFamily="2" charset="0"/>
                <a:cs typeface="Open Sans" pitchFamily="2" charset="0"/>
              </a:rPr>
              <a:t>?</a:t>
            </a:r>
          </a:p>
        </p:txBody>
      </p:sp>
      <p:pic>
        <p:nvPicPr>
          <p:cNvPr id="22" name="Picture 21" descr="A chocolate chip cookie on a black background&#10;&#10;Description automatically generated">
            <a:extLst>
              <a:ext uri="{FF2B5EF4-FFF2-40B4-BE49-F238E27FC236}">
                <a16:creationId xmlns:a16="http://schemas.microsoft.com/office/drawing/2014/main" id="{3042D89D-F04A-F065-AF95-D2E7BD921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6133" y="4196432"/>
            <a:ext cx="2801163" cy="1925800"/>
          </a:xfrm>
          <a:prstGeom prst="rect">
            <a:avLst/>
          </a:prstGeom>
        </p:spPr>
      </p:pic>
      <p:pic>
        <p:nvPicPr>
          <p:cNvPr id="23" name="Picture 22" descr="A red can of soda&#10;&#10;Description automatically generated">
            <a:extLst>
              <a:ext uri="{FF2B5EF4-FFF2-40B4-BE49-F238E27FC236}">
                <a16:creationId xmlns:a16="http://schemas.microsoft.com/office/drawing/2014/main" id="{20D4884A-0A63-A052-9D3D-7183EE0B75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8362" y="3520695"/>
            <a:ext cx="1953156" cy="2732284"/>
          </a:xfrm>
          <a:prstGeom prst="rect">
            <a:avLst/>
          </a:prstGeom>
        </p:spPr>
      </p:pic>
      <p:sp>
        <p:nvSpPr>
          <p:cNvPr id="24" name="TextBox 23">
            <a:extLst>
              <a:ext uri="{FF2B5EF4-FFF2-40B4-BE49-F238E27FC236}">
                <a16:creationId xmlns:a16="http://schemas.microsoft.com/office/drawing/2014/main" id="{326B2785-9B91-D2F3-2F7A-C60C7F4BB802}"/>
              </a:ext>
            </a:extLst>
          </p:cNvPr>
          <p:cNvSpPr txBox="1"/>
          <p:nvPr/>
        </p:nvSpPr>
        <p:spPr>
          <a:xfrm>
            <a:off x="2555619" y="6022148"/>
            <a:ext cx="2832827"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30 chocolate chips</a:t>
            </a:r>
          </a:p>
        </p:txBody>
      </p:sp>
      <p:sp>
        <p:nvSpPr>
          <p:cNvPr id="25" name="TextBox 24">
            <a:extLst>
              <a:ext uri="{FF2B5EF4-FFF2-40B4-BE49-F238E27FC236}">
                <a16:creationId xmlns:a16="http://schemas.microsoft.com/office/drawing/2014/main" id="{BCE7DA79-326E-0C68-0986-0AF5025DB3F0}"/>
              </a:ext>
            </a:extLst>
          </p:cNvPr>
          <p:cNvSpPr txBox="1"/>
          <p:nvPr/>
        </p:nvSpPr>
        <p:spPr>
          <a:xfrm>
            <a:off x="7549458" y="6022147"/>
            <a:ext cx="1410964" cy="461665"/>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0.8295lb</a:t>
            </a:r>
          </a:p>
        </p:txBody>
      </p:sp>
    </p:spTree>
    <p:extLst>
      <p:ext uri="{BB962C8B-B14F-4D97-AF65-F5344CB8AC3E}">
        <p14:creationId xmlns:p14="http://schemas.microsoft.com/office/powerpoint/2010/main" val="2276136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PERCENTILES</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Measures of location, denoted P</a:t>
            </a:r>
            <a:r>
              <a:rPr lang="en-GB" sz="2800" baseline="-25000" dirty="0">
                <a:latin typeface="Open Sans" pitchFamily="2" charset="0"/>
                <a:ea typeface="Open Sans" pitchFamily="2" charset="0"/>
                <a:cs typeface="Open Sans" pitchFamily="2" charset="0"/>
              </a:rPr>
              <a:t>1</a:t>
            </a:r>
            <a:r>
              <a:rPr lang="en-GB" sz="2800" dirty="0">
                <a:latin typeface="Open Sans" pitchFamily="2" charset="0"/>
                <a:ea typeface="Open Sans" pitchFamily="2" charset="0"/>
                <a:cs typeface="Open Sans" pitchFamily="2" charset="0"/>
              </a:rPr>
              <a:t>, P</a:t>
            </a:r>
            <a:r>
              <a:rPr lang="en-GB" sz="2800" baseline="-25000" dirty="0">
                <a:latin typeface="Open Sans" pitchFamily="2" charset="0"/>
                <a:ea typeface="Open Sans" pitchFamily="2" charset="0"/>
                <a:cs typeface="Open Sans" pitchFamily="2" charset="0"/>
              </a:rPr>
              <a:t>2</a:t>
            </a:r>
            <a:r>
              <a:rPr lang="en-GB" sz="2800" dirty="0">
                <a:latin typeface="Open Sans" pitchFamily="2" charset="0"/>
                <a:ea typeface="Open Sans" pitchFamily="2" charset="0"/>
                <a:cs typeface="Open Sans" pitchFamily="2" charset="0"/>
              </a:rPr>
              <a:t>,…, P</a:t>
            </a:r>
            <a:r>
              <a:rPr lang="en-GB" sz="2800" baseline="-25000" dirty="0">
                <a:latin typeface="Open Sans" pitchFamily="2" charset="0"/>
                <a:ea typeface="Open Sans" pitchFamily="2" charset="0"/>
                <a:cs typeface="Open Sans" pitchFamily="2" charset="0"/>
              </a:rPr>
              <a:t>99</a:t>
            </a:r>
            <a:r>
              <a:rPr lang="en-GB" sz="2800" dirty="0">
                <a:latin typeface="Open Sans" pitchFamily="2" charset="0"/>
                <a:ea typeface="Open Sans" pitchFamily="2" charset="0"/>
                <a:cs typeface="Open Sans" pitchFamily="2" charset="0"/>
              </a:rPr>
              <a:t>, which divide a set of data into 100 groups with about 1% of the values in each group</a:t>
            </a:r>
            <a:endParaRPr lang="en-GB" sz="2800" spc="-15" dirty="0">
              <a:latin typeface="Open Sans" pitchFamily="2" charset="0"/>
              <a:ea typeface="Open Sans" pitchFamily="2" charset="0"/>
              <a:cs typeface="Open Sans"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6894B4-EB0B-C2D7-257B-B50EE3CAFF3D}"/>
                  </a:ext>
                </a:extLst>
              </p:cNvPr>
              <p:cNvSpPr txBox="1"/>
              <p:nvPr/>
            </p:nvSpPr>
            <p:spPr>
              <a:xfrm>
                <a:off x="392430" y="2614019"/>
                <a:ext cx="7659888" cy="719108"/>
              </a:xfrm>
              <a:prstGeom prst="rect">
                <a:avLst/>
              </a:prstGeom>
              <a:solidFill>
                <a:srgbClr val="0A7536"/>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percentile of value </a:t>
                </a:r>
                <a14:m>
                  <m:oMath xmlns:m="http://schemas.openxmlformats.org/officeDocument/2006/math">
                    <m:r>
                      <a:rPr lang="en-GB" sz="2800" b="1" i="1" spc="-20">
                        <a:latin typeface="Cambria Math" panose="02040503050406030204" pitchFamily="18" charset="0"/>
                        <a:ea typeface="Open Sans Light" pitchFamily="2" charset="0"/>
                        <a:cs typeface="Open Sans Light" pitchFamily="2" charset="0"/>
                      </a:rPr>
                      <m:t>𝒙</m:t>
                    </m:r>
                  </m:oMath>
                </a14:m>
                <a:r>
                  <a:rPr lang="en-GB" sz="2800" b="1" spc="-20" dirty="0">
                    <a:latin typeface="Open Sans Light" pitchFamily="2" charset="0"/>
                    <a:ea typeface="Open Sans Light" pitchFamily="2" charset="0"/>
                    <a:cs typeface="Open Sans Light" pitchFamily="2" charset="0"/>
                  </a:rPr>
                  <a:t> = </a:t>
                </a:r>
                <a14:m>
                  <m:oMath xmlns:m="http://schemas.openxmlformats.org/officeDocument/2006/math">
                    <m:f>
                      <m:fPr>
                        <m:ctrlPr>
                          <a:rPr lang="en-GB" sz="2800" b="1" i="1" spc="-20" smtClean="0">
                            <a:latin typeface="Cambria Math" panose="02040503050406030204" pitchFamily="18" charset="0"/>
                            <a:ea typeface="Open Sans Light" pitchFamily="2" charset="0"/>
                            <a:cs typeface="Open Sans Light" pitchFamily="2" charset="0"/>
                          </a:rPr>
                        </m:ctrlPr>
                      </m:fPr>
                      <m:num>
                        <m:r>
                          <a:rPr lang="en-GB" sz="2800" b="1" i="0" spc="-20" smtClean="0">
                            <a:latin typeface="Cambria Math" panose="02040503050406030204" pitchFamily="18" charset="0"/>
                            <a:ea typeface="Open Sans Light" pitchFamily="2" charset="0"/>
                            <a:cs typeface="Open Sans Light" pitchFamily="2" charset="0"/>
                          </a:rPr>
                          <m:t>𝐧𝐮𝐦𝐛𝐞𝐫</m:t>
                        </m:r>
                        <m:r>
                          <a:rPr lang="en-GB" sz="2800" b="1" i="0" spc="-20" smtClean="0">
                            <a:latin typeface="Cambria Math" panose="02040503050406030204" pitchFamily="18" charset="0"/>
                            <a:ea typeface="Open Sans Light" pitchFamily="2" charset="0"/>
                            <a:cs typeface="Open Sans Light" pitchFamily="2" charset="0"/>
                          </a:rPr>
                          <m:t> </m:t>
                        </m:r>
                        <m:r>
                          <a:rPr lang="en-GB" sz="2800" b="1" i="0" spc="-20" smtClean="0">
                            <a:latin typeface="Cambria Math" panose="02040503050406030204" pitchFamily="18" charset="0"/>
                            <a:ea typeface="Open Sans Light" pitchFamily="2" charset="0"/>
                            <a:cs typeface="Open Sans Light" pitchFamily="2" charset="0"/>
                          </a:rPr>
                          <m:t>𝐨𝐟</m:t>
                        </m:r>
                        <m:r>
                          <a:rPr lang="en-GB" sz="2800" b="1" i="0" spc="-20" smtClean="0">
                            <a:latin typeface="Cambria Math" panose="02040503050406030204" pitchFamily="18" charset="0"/>
                            <a:ea typeface="Open Sans Light" pitchFamily="2" charset="0"/>
                            <a:cs typeface="Open Sans Light" pitchFamily="2" charset="0"/>
                          </a:rPr>
                          <m:t> </m:t>
                        </m:r>
                        <m:r>
                          <a:rPr lang="en-GB" sz="2800" b="1" i="0" spc="-20" smtClean="0">
                            <a:latin typeface="Cambria Math" panose="02040503050406030204" pitchFamily="18" charset="0"/>
                            <a:ea typeface="Open Sans Light" pitchFamily="2" charset="0"/>
                            <a:cs typeface="Open Sans Light" pitchFamily="2" charset="0"/>
                          </a:rPr>
                          <m:t>𝐯𝐚𝐥𝐮𝐞𝐬</m:t>
                        </m:r>
                        <m:r>
                          <a:rPr lang="en-GB" sz="2800" b="1" i="0" spc="-20" smtClean="0">
                            <a:latin typeface="Cambria Math" panose="02040503050406030204" pitchFamily="18" charset="0"/>
                            <a:ea typeface="Open Sans Light" pitchFamily="2" charset="0"/>
                            <a:cs typeface="Open Sans Light" pitchFamily="2" charset="0"/>
                          </a:rPr>
                          <m:t> &lt; </m:t>
                        </m:r>
                        <m:r>
                          <a:rPr lang="en-GB" sz="2800" b="1" i="1" spc="-20" smtClean="0">
                            <a:latin typeface="Cambria Math" panose="02040503050406030204" pitchFamily="18" charset="0"/>
                            <a:ea typeface="Open Sans Light" pitchFamily="2" charset="0"/>
                            <a:cs typeface="Open Sans Light" pitchFamily="2" charset="0"/>
                          </a:rPr>
                          <m:t>𝒙</m:t>
                        </m:r>
                      </m:num>
                      <m:den>
                        <m:r>
                          <a:rPr lang="en-GB" sz="2800" b="1" i="0" spc="-20" smtClean="0">
                            <a:latin typeface="Cambria Math" panose="02040503050406030204" pitchFamily="18" charset="0"/>
                            <a:ea typeface="Open Sans Light" pitchFamily="2" charset="0"/>
                            <a:cs typeface="Open Sans Light" pitchFamily="2" charset="0"/>
                          </a:rPr>
                          <m:t>𝐭𝐨𝐭𝐚𝐥</m:t>
                        </m:r>
                        <m:r>
                          <a:rPr lang="en-GB" sz="2800" b="1" i="0" spc="-20" smtClean="0">
                            <a:latin typeface="Cambria Math" panose="02040503050406030204" pitchFamily="18" charset="0"/>
                            <a:ea typeface="Open Sans Light" pitchFamily="2" charset="0"/>
                            <a:cs typeface="Open Sans Light" pitchFamily="2" charset="0"/>
                          </a:rPr>
                          <m:t> </m:t>
                        </m:r>
                        <m:r>
                          <a:rPr lang="en-GB" sz="2800" b="1" i="0" spc="-20" smtClean="0">
                            <a:latin typeface="Cambria Math" panose="02040503050406030204" pitchFamily="18" charset="0"/>
                            <a:ea typeface="Open Sans Light" pitchFamily="2" charset="0"/>
                            <a:cs typeface="Open Sans Light" pitchFamily="2" charset="0"/>
                          </a:rPr>
                          <m:t>𝐧𝐮𝐦𝐛𝐞𝐫</m:t>
                        </m:r>
                        <m:r>
                          <a:rPr lang="en-GB" sz="2800" b="1" i="0" spc="-20" smtClean="0">
                            <a:latin typeface="Cambria Math" panose="02040503050406030204" pitchFamily="18" charset="0"/>
                            <a:ea typeface="Open Sans Light" pitchFamily="2" charset="0"/>
                            <a:cs typeface="Open Sans Light" pitchFamily="2" charset="0"/>
                          </a:rPr>
                          <m:t> </m:t>
                        </m:r>
                        <m:r>
                          <a:rPr lang="en-GB" sz="2800" b="1" i="0" spc="-20" smtClean="0">
                            <a:latin typeface="Cambria Math" panose="02040503050406030204" pitchFamily="18" charset="0"/>
                            <a:ea typeface="Open Sans Light" pitchFamily="2" charset="0"/>
                            <a:cs typeface="Open Sans Light" pitchFamily="2" charset="0"/>
                          </a:rPr>
                          <m:t>𝐨𝐟</m:t>
                        </m:r>
                        <m:r>
                          <a:rPr lang="en-GB" sz="2800" b="1" i="0" spc="-20" smtClean="0">
                            <a:latin typeface="Cambria Math" panose="02040503050406030204" pitchFamily="18" charset="0"/>
                            <a:ea typeface="Open Sans Light" pitchFamily="2" charset="0"/>
                            <a:cs typeface="Open Sans Light" pitchFamily="2" charset="0"/>
                          </a:rPr>
                          <m:t> </m:t>
                        </m:r>
                        <m:r>
                          <a:rPr lang="en-GB" sz="2800" b="1" i="0" spc="-20" smtClean="0">
                            <a:latin typeface="Cambria Math" panose="02040503050406030204" pitchFamily="18" charset="0"/>
                            <a:ea typeface="Open Sans Light" pitchFamily="2" charset="0"/>
                            <a:cs typeface="Open Sans Light" pitchFamily="2" charset="0"/>
                          </a:rPr>
                          <m:t>𝐯𝐚𝐥𝐮𝐞𝐬</m:t>
                        </m:r>
                      </m:den>
                    </m:f>
                    <m:r>
                      <a:rPr lang="en-GB" sz="2800" b="1" i="1" spc="-20" smtClean="0">
                        <a:latin typeface="Cambria Math" panose="02040503050406030204" pitchFamily="18" charset="0"/>
                        <a:ea typeface="Cambria Math" panose="02040503050406030204" pitchFamily="18" charset="0"/>
                        <a:cs typeface="Open Sans Light" pitchFamily="2" charset="0"/>
                      </a:rPr>
                      <m:t>⋅</m:t>
                    </m:r>
                    <m:r>
                      <a:rPr lang="en-GB" sz="2800" b="1" i="1" spc="-20" smtClean="0">
                        <a:latin typeface="Cambria Math" panose="02040503050406030204" pitchFamily="18" charset="0"/>
                        <a:ea typeface="Cambria Math" panose="02040503050406030204" pitchFamily="18" charset="0"/>
                        <a:cs typeface="Open Sans Light" pitchFamily="2" charset="0"/>
                      </a:rPr>
                      <m:t>𝟏𝟎𝟎</m:t>
                    </m:r>
                  </m:oMath>
                </a14:m>
                <a:endParaRPr lang="en-GB" sz="2800" b="1" dirty="0">
                  <a:latin typeface="Open Sans Light" pitchFamily="2" charset="0"/>
                  <a:ea typeface="Open Sans Light" pitchFamily="2" charset="0"/>
                  <a:cs typeface="Open Sans Light" pitchFamily="2" charset="0"/>
                </a:endParaRPr>
              </a:p>
            </p:txBody>
          </p:sp>
        </mc:Choice>
        <mc:Fallback xmlns="">
          <p:sp>
            <p:nvSpPr>
              <p:cNvPr id="3" name="TextBox 2">
                <a:extLst>
                  <a:ext uri="{FF2B5EF4-FFF2-40B4-BE49-F238E27FC236}">
                    <a16:creationId xmlns:a16="http://schemas.microsoft.com/office/drawing/2014/main" id="{2E6894B4-EB0B-C2D7-257B-B50EE3CAFF3D}"/>
                  </a:ext>
                </a:extLst>
              </p:cNvPr>
              <p:cNvSpPr txBox="1">
                <a:spLocks noRot="1" noChangeAspect="1" noMove="1" noResize="1" noEditPoints="1" noAdjustHandles="1" noChangeArrowheads="1" noChangeShapeType="1" noTextEdit="1"/>
              </p:cNvSpPr>
              <p:nvPr/>
            </p:nvSpPr>
            <p:spPr>
              <a:xfrm>
                <a:off x="392430" y="2614019"/>
                <a:ext cx="7659888" cy="719108"/>
              </a:xfrm>
              <a:prstGeom prst="rect">
                <a:avLst/>
              </a:prstGeom>
              <a:blipFill>
                <a:blip r:embed="rId5"/>
                <a:stretch>
                  <a:fillRect l="-1432" b="-110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0510590-63C5-09B4-21A9-CC25259688C9}"/>
                  </a:ext>
                </a:extLst>
              </p:cNvPr>
              <p:cNvSpPr txBox="1"/>
              <p:nvPr/>
            </p:nvSpPr>
            <p:spPr>
              <a:xfrm>
                <a:off x="392429" y="3547305"/>
                <a:ext cx="11480915" cy="3052567"/>
              </a:xfrm>
              <a:prstGeom prst="rect">
                <a:avLst/>
              </a:prstGeom>
              <a:solidFill>
                <a:srgbClr val="0A7536"/>
              </a:solidFill>
            </p:spPr>
            <p:txBody>
              <a:bodyPr wrap="square">
                <a:spAutoFit/>
              </a:bodyPr>
              <a:lstStyle/>
              <a:p>
                <a:pPr marL="12700">
                  <a:lnSpc>
                    <a:spcPct val="100000"/>
                  </a:lnSpc>
                  <a:spcBef>
                    <a:spcPts val="365"/>
                  </a:spcBef>
                </a:pPr>
                <a:r>
                  <a:rPr lang="en-GB" sz="2400" b="1" dirty="0">
                    <a:latin typeface="Open Sans Light" pitchFamily="2" charset="0"/>
                    <a:ea typeface="Open Sans Light" pitchFamily="2" charset="0"/>
                    <a:cs typeface="Open Sans Light" pitchFamily="2" charset="0"/>
                  </a:rPr>
                  <a:t>Finding the value of P</a:t>
                </a:r>
                <a:r>
                  <a:rPr lang="en-GB" sz="2400" b="1" baseline="-25000" dirty="0">
                    <a:latin typeface="Open Sans Light" pitchFamily="2" charset="0"/>
                    <a:ea typeface="Open Sans Light" pitchFamily="2" charset="0"/>
                    <a:cs typeface="Open Sans Light" pitchFamily="2" charset="0"/>
                  </a:rPr>
                  <a:t>k</a:t>
                </a:r>
              </a:p>
              <a:p>
                <a:pPr marL="527050" indent="-514350">
                  <a:lnSpc>
                    <a:spcPct val="100000"/>
                  </a:lnSpc>
                  <a:spcBef>
                    <a:spcPts val="365"/>
                  </a:spcBef>
                  <a:buFont typeface="+mj-lt"/>
                  <a:buAutoNum type="arabicPeriod"/>
                </a:pPr>
                <a:r>
                  <a:rPr lang="en-GB" sz="2400" b="1" dirty="0">
                    <a:latin typeface="Open Sans Light" pitchFamily="2" charset="0"/>
                    <a:ea typeface="Open Sans Light" pitchFamily="2" charset="0"/>
                    <a:cs typeface="Open Sans Light" pitchFamily="2" charset="0"/>
                  </a:rPr>
                  <a:t>sort data in increasing order</a:t>
                </a:r>
              </a:p>
              <a:p>
                <a:pPr marL="527050" indent="-514350">
                  <a:lnSpc>
                    <a:spcPct val="100000"/>
                  </a:lnSpc>
                  <a:spcBef>
                    <a:spcPts val="365"/>
                  </a:spcBef>
                  <a:buFont typeface="+mj-lt"/>
                  <a:buAutoNum type="arabicPeriod"/>
                </a:pPr>
                <a:r>
                  <a:rPr lang="en-GB" sz="2400" b="1" dirty="0">
                    <a:latin typeface="Open Sans Light" pitchFamily="2" charset="0"/>
                    <a:ea typeface="Open Sans Light" pitchFamily="2" charset="0"/>
                    <a:cs typeface="Open Sans Light" pitchFamily="2" charset="0"/>
                  </a:rPr>
                  <a:t>compute </a:t>
                </a:r>
                <a:r>
                  <a:rPr lang="en-GB" sz="2400" b="1" dirty="0">
                    <a:latin typeface="Cambria Math" panose="02040503050406030204" pitchFamily="18" charset="0"/>
                    <a:ea typeface="Cambria Math" panose="02040503050406030204" pitchFamily="18" charset="0"/>
                    <a:cs typeface="Open Sans Light" pitchFamily="2" charset="0"/>
                  </a:rPr>
                  <a:t>L</a:t>
                </a:r>
                <a:r>
                  <a:rPr lang="en-GB" sz="2400" b="1" dirty="0">
                    <a:latin typeface="Open Sans Light" pitchFamily="2" charset="0"/>
                    <a:ea typeface="Open Sans Light" pitchFamily="2" charset="0"/>
                    <a:cs typeface="Open Sans Light" pitchFamily="2" charset="0"/>
                  </a:rPr>
                  <a:t> = </a:t>
                </a:r>
                <a14:m>
                  <m:oMath xmlns:m="http://schemas.openxmlformats.org/officeDocument/2006/math">
                    <m:f>
                      <m:fPr>
                        <m:ctrlPr>
                          <a:rPr lang="en-GB" sz="2400" b="1" i="1" smtClean="0">
                            <a:latin typeface="Cambria Math" panose="02040503050406030204" pitchFamily="18" charset="0"/>
                            <a:ea typeface="Open Sans Light" pitchFamily="2" charset="0"/>
                            <a:cs typeface="Open Sans Light" pitchFamily="2" charset="0"/>
                          </a:rPr>
                        </m:ctrlPr>
                      </m:fPr>
                      <m:num>
                        <m:r>
                          <a:rPr lang="en-GB" sz="2400" b="1" i="1" smtClean="0">
                            <a:latin typeface="Cambria Math" panose="02040503050406030204" pitchFamily="18" charset="0"/>
                            <a:ea typeface="Open Sans Light" pitchFamily="2" charset="0"/>
                            <a:cs typeface="Open Sans Light" pitchFamily="2" charset="0"/>
                          </a:rPr>
                          <m:t>𝒌</m:t>
                        </m:r>
                      </m:num>
                      <m:den>
                        <m:r>
                          <a:rPr lang="en-GB" sz="2400" b="1" i="1" smtClean="0">
                            <a:latin typeface="Cambria Math" panose="02040503050406030204" pitchFamily="18" charset="0"/>
                            <a:ea typeface="Open Sans Light" pitchFamily="2" charset="0"/>
                            <a:cs typeface="Open Sans Light" pitchFamily="2" charset="0"/>
                          </a:rPr>
                          <m:t>𝟏𝟎𝟎</m:t>
                        </m:r>
                      </m:den>
                    </m:f>
                    <m:r>
                      <a:rPr lang="en-GB" sz="2400" b="1" i="1" smtClean="0">
                        <a:latin typeface="Cambria Math" panose="02040503050406030204" pitchFamily="18" charset="0"/>
                        <a:ea typeface="Cambria Math" panose="02040503050406030204" pitchFamily="18" charset="0"/>
                        <a:cs typeface="Open Sans Light" pitchFamily="2" charset="0"/>
                      </a:rPr>
                      <m:t>⋅</m:t>
                    </m:r>
                    <m:r>
                      <a:rPr lang="en-GB" sz="2400" b="1" i="1" smtClean="0">
                        <a:latin typeface="Cambria Math" panose="02040503050406030204" pitchFamily="18" charset="0"/>
                        <a:ea typeface="Cambria Math" panose="02040503050406030204" pitchFamily="18" charset="0"/>
                        <a:cs typeface="Open Sans Light" pitchFamily="2" charset="0"/>
                      </a:rPr>
                      <m:t>𝒏</m:t>
                    </m:r>
                  </m:oMath>
                </a14:m>
                <a:endParaRPr lang="en-GB" sz="2400" b="1" dirty="0">
                  <a:latin typeface="Open Sans Light" pitchFamily="2" charset="0"/>
                  <a:ea typeface="Open Sans Light" pitchFamily="2" charset="0"/>
                  <a:cs typeface="Open Sans Light" pitchFamily="2" charset="0"/>
                </a:endParaRPr>
              </a:p>
              <a:p>
                <a:pPr marL="527050" indent="-514350">
                  <a:lnSpc>
                    <a:spcPct val="100000"/>
                  </a:lnSpc>
                  <a:spcBef>
                    <a:spcPts val="365"/>
                  </a:spcBef>
                  <a:buFont typeface="+mj-lt"/>
                  <a:buAutoNum type="arabicPeriod"/>
                </a:pPr>
                <a:r>
                  <a:rPr lang="en-GB" sz="2400" dirty="0">
                    <a:latin typeface="Open Sans" pitchFamily="2" charset="0"/>
                    <a:ea typeface="Open Sans" pitchFamily="2" charset="0"/>
                    <a:cs typeface="Open Sans" pitchFamily="2" charset="0"/>
                  </a:rPr>
                  <a:t>if</a:t>
                </a:r>
                <a:r>
                  <a:rPr lang="en-GB" sz="2400" b="1" dirty="0">
                    <a:latin typeface="Cambria Math" panose="02040503050406030204" pitchFamily="18" charset="0"/>
                    <a:ea typeface="Cambria Math" panose="02040503050406030204" pitchFamily="18" charset="0"/>
                    <a:cs typeface="Open Sans Light" pitchFamily="2" charset="0"/>
                  </a:rPr>
                  <a:t> L</a:t>
                </a:r>
                <a:r>
                  <a:rPr lang="en-GB" sz="2400" b="1" dirty="0">
                    <a:latin typeface="Open Sans Light" pitchFamily="2" charset="0"/>
                    <a:ea typeface="Open Sans Light" pitchFamily="2" charset="0"/>
                    <a:cs typeface="Open Sans Light" pitchFamily="2" charset="0"/>
                  </a:rPr>
                  <a:t> is a whole number:</a:t>
                </a:r>
                <a:br>
                  <a:rPr lang="en-GB" sz="2400" b="1" dirty="0">
                    <a:latin typeface="Open Sans Light" pitchFamily="2" charset="0"/>
                    <a:ea typeface="Open Sans Light" pitchFamily="2" charset="0"/>
                    <a:cs typeface="Open Sans Light" pitchFamily="2" charset="0"/>
                  </a:rPr>
                </a:br>
                <a:r>
                  <a:rPr lang="en-GB" sz="2400" b="1" dirty="0">
                    <a:latin typeface="Open Sans Light" pitchFamily="2" charset="0"/>
                    <a:ea typeface="Open Sans Light" pitchFamily="2" charset="0"/>
                    <a:cs typeface="Open Sans Light" pitchFamily="2" charset="0"/>
                  </a:rPr>
                  <a:t>	P</a:t>
                </a:r>
                <a:r>
                  <a:rPr lang="en-GB" sz="2400" b="1" baseline="-25000" dirty="0">
                    <a:latin typeface="Open Sans Light" pitchFamily="2" charset="0"/>
                    <a:ea typeface="Open Sans Light" pitchFamily="2" charset="0"/>
                    <a:cs typeface="Open Sans Light" pitchFamily="2" charset="0"/>
                  </a:rPr>
                  <a:t>k </a:t>
                </a:r>
                <a:r>
                  <a:rPr lang="en-GB" sz="2400" b="1" dirty="0">
                    <a:latin typeface="Open Sans Light" pitchFamily="2" charset="0"/>
                    <a:ea typeface="Open Sans Light" pitchFamily="2" charset="0"/>
                    <a:cs typeface="Open Sans Light" pitchFamily="2" charset="0"/>
                  </a:rPr>
                  <a:t>is midway between value </a:t>
                </a:r>
                <a:r>
                  <a:rPr lang="en-GB" sz="2400" b="1" dirty="0">
                    <a:latin typeface="Cambria Math" panose="02040503050406030204" pitchFamily="18" charset="0"/>
                    <a:ea typeface="Cambria Math" panose="02040503050406030204" pitchFamily="18" charset="0"/>
                    <a:cs typeface="Open Sans Light" pitchFamily="2" charset="0"/>
                  </a:rPr>
                  <a:t>L</a:t>
                </a:r>
                <a:r>
                  <a:rPr lang="en-GB" sz="2400" b="1" dirty="0">
                    <a:latin typeface="Open Sans Light" pitchFamily="2" charset="0"/>
                    <a:ea typeface="Open Sans Light" pitchFamily="2" charset="0"/>
                    <a:cs typeface="Open Sans Light" pitchFamily="2" charset="0"/>
                  </a:rPr>
                  <a:t> and value </a:t>
                </a:r>
                <a:r>
                  <a:rPr lang="en-GB" sz="2400" b="1" dirty="0">
                    <a:latin typeface="Cambria Math" panose="02040503050406030204" pitchFamily="18" charset="0"/>
                    <a:ea typeface="Cambria Math" panose="02040503050406030204" pitchFamily="18" charset="0"/>
                    <a:cs typeface="Open Sans Light" pitchFamily="2" charset="0"/>
                  </a:rPr>
                  <a:t>L +1 </a:t>
                </a:r>
                <a:r>
                  <a:rPr lang="en-GB" sz="2400" b="1" dirty="0">
                    <a:latin typeface="Open Sans Light" pitchFamily="2" charset="0"/>
                    <a:ea typeface="Open Sans Light" pitchFamily="2" charset="0"/>
                    <a:cs typeface="Open Sans Light" pitchFamily="2" charset="0"/>
                  </a:rPr>
                  <a:t>in the sorted sample</a:t>
                </a:r>
              </a:p>
              <a:p>
                <a:pPr marL="12700">
                  <a:lnSpc>
                    <a:spcPct val="100000"/>
                  </a:lnSpc>
                  <a:spcBef>
                    <a:spcPts val="365"/>
                  </a:spcBef>
                </a:pPr>
                <a:r>
                  <a:rPr lang="en-GB" sz="2400" b="1" dirty="0">
                    <a:latin typeface="Open Sans Light" pitchFamily="2" charset="0"/>
                    <a:ea typeface="Open Sans Light" pitchFamily="2" charset="0"/>
                    <a:cs typeface="Open Sans Light" pitchFamily="2" charset="0"/>
                  </a:rPr>
                  <a:t>      if it’s not:</a:t>
                </a:r>
                <a:br>
                  <a:rPr lang="en-GB" sz="2400" b="1" dirty="0">
                    <a:latin typeface="Open Sans Light" pitchFamily="2" charset="0"/>
                    <a:ea typeface="Open Sans Light" pitchFamily="2" charset="0"/>
                    <a:cs typeface="Open Sans Light" pitchFamily="2" charset="0"/>
                  </a:rPr>
                </a:br>
                <a:r>
                  <a:rPr lang="en-GB" sz="2400" b="1" dirty="0">
                    <a:latin typeface="Open Sans Light" pitchFamily="2" charset="0"/>
                    <a:ea typeface="Open Sans Light" pitchFamily="2" charset="0"/>
                    <a:cs typeface="Open Sans Light" pitchFamily="2" charset="0"/>
                  </a:rPr>
                  <a:t>	round </a:t>
                </a:r>
                <a:r>
                  <a:rPr lang="en-GB" sz="2400" b="1" dirty="0">
                    <a:latin typeface="Cambria Math" panose="02040503050406030204" pitchFamily="18" charset="0"/>
                    <a:ea typeface="Cambria Math" panose="02040503050406030204" pitchFamily="18" charset="0"/>
                    <a:cs typeface="Open Sans Light" pitchFamily="2" charset="0"/>
                  </a:rPr>
                  <a:t>L </a:t>
                </a:r>
                <a:r>
                  <a:rPr lang="en-GB" sz="2400" b="1" dirty="0">
                    <a:latin typeface="Open Sans Light" pitchFamily="2" charset="0"/>
                    <a:ea typeface="Open Sans Light" pitchFamily="2" charset="0"/>
                    <a:cs typeface="Open Sans Light" pitchFamily="2" charset="0"/>
                  </a:rPr>
                  <a:t>up to a whole number. P</a:t>
                </a:r>
                <a:r>
                  <a:rPr lang="en-GB" sz="2400" b="1" baseline="-25000" dirty="0">
                    <a:latin typeface="Open Sans Light" pitchFamily="2" charset="0"/>
                    <a:ea typeface="Open Sans Light" pitchFamily="2" charset="0"/>
                    <a:cs typeface="Open Sans Light" pitchFamily="2" charset="0"/>
                  </a:rPr>
                  <a:t>k</a:t>
                </a:r>
                <a:r>
                  <a:rPr lang="en-GB" sz="2400" b="1" dirty="0">
                    <a:latin typeface="Open Sans Light" pitchFamily="2" charset="0"/>
                    <a:ea typeface="Open Sans Light" pitchFamily="2" charset="0"/>
                    <a:cs typeface="Open Sans Light" pitchFamily="2" charset="0"/>
                  </a:rPr>
                  <a:t> is value </a:t>
                </a:r>
                <a:r>
                  <a:rPr lang="en-GB" sz="2400" b="1" dirty="0">
                    <a:latin typeface="Cambria Math" panose="02040503050406030204" pitchFamily="18" charset="0"/>
                    <a:ea typeface="Cambria Math" panose="02040503050406030204" pitchFamily="18" charset="0"/>
                    <a:cs typeface="Open Sans Light" pitchFamily="2" charset="0"/>
                  </a:rPr>
                  <a:t>L</a:t>
                </a:r>
                <a:r>
                  <a:rPr lang="en-GB" sz="2400" b="1" baseline="30000" dirty="0">
                    <a:latin typeface="Open Sans Light" pitchFamily="2" charset="0"/>
                    <a:ea typeface="Open Sans Light" pitchFamily="2" charset="0"/>
                    <a:cs typeface="Open Sans Light" pitchFamily="2" charset="0"/>
                  </a:rPr>
                  <a:t> </a:t>
                </a:r>
                <a:r>
                  <a:rPr lang="en-GB" sz="2400" b="1" dirty="0">
                    <a:latin typeface="Open Sans Light" pitchFamily="2" charset="0"/>
                    <a:ea typeface="Open Sans Light" pitchFamily="2" charset="0"/>
                    <a:cs typeface="Open Sans Light" pitchFamily="2" charset="0"/>
                  </a:rPr>
                  <a:t>in the sorted sample</a:t>
                </a:r>
              </a:p>
            </p:txBody>
          </p:sp>
        </mc:Choice>
        <mc:Fallback xmlns="">
          <p:sp>
            <p:nvSpPr>
              <p:cNvPr id="2" name="TextBox 1">
                <a:extLst>
                  <a:ext uri="{FF2B5EF4-FFF2-40B4-BE49-F238E27FC236}">
                    <a16:creationId xmlns:a16="http://schemas.microsoft.com/office/drawing/2014/main" id="{70510590-63C5-09B4-21A9-CC25259688C9}"/>
                  </a:ext>
                </a:extLst>
              </p:cNvPr>
              <p:cNvSpPr txBox="1">
                <a:spLocks noRot="1" noChangeAspect="1" noMove="1" noResize="1" noEditPoints="1" noAdjustHandles="1" noChangeArrowheads="1" noChangeShapeType="1" noTextEdit="1"/>
              </p:cNvSpPr>
              <p:nvPr/>
            </p:nvSpPr>
            <p:spPr>
              <a:xfrm>
                <a:off x="392429" y="3547305"/>
                <a:ext cx="11480915" cy="3052567"/>
              </a:xfrm>
              <a:prstGeom prst="rect">
                <a:avLst/>
              </a:prstGeom>
              <a:blipFill>
                <a:blip r:embed="rId6"/>
                <a:stretch>
                  <a:fillRect l="-902" t="-1597" b="-3593"/>
                </a:stretch>
              </a:blipFill>
            </p:spPr>
            <p:txBody>
              <a:bodyPr/>
              <a:lstStyle/>
              <a:p>
                <a:r>
                  <a:rPr lang="en-GB">
                    <a:noFill/>
                  </a:rPr>
                  <a:t> </a:t>
                </a:r>
              </a:p>
            </p:txBody>
          </p:sp>
        </mc:Fallback>
      </mc:AlternateContent>
    </p:spTree>
    <p:extLst>
      <p:ext uri="{BB962C8B-B14F-4D97-AF65-F5344CB8AC3E}">
        <p14:creationId xmlns:p14="http://schemas.microsoft.com/office/powerpoint/2010/main" val="306632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5"/>
            <a:ext cx="12192000" cy="4204672"/>
          </a:xfrm>
          <a:prstGeom prst="roundRect">
            <a:avLst>
              <a:gd name="adj" fmla="val 0"/>
            </a:avLst>
          </a:prstGeom>
          <a:solidFill>
            <a:schemeClr val="dk1">
              <a:alpha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COOKIE PERCENTILES</a:t>
            </a:r>
          </a:p>
        </p:txBody>
      </p:sp>
      <p:sp>
        <p:nvSpPr>
          <p:cNvPr id="3" name="TextBox 2">
            <a:extLst>
              <a:ext uri="{FF2B5EF4-FFF2-40B4-BE49-F238E27FC236}">
                <a16:creationId xmlns:a16="http://schemas.microsoft.com/office/drawing/2014/main" id="{AECFA771-FF36-EEBB-370F-3086D165E82F}"/>
              </a:ext>
            </a:extLst>
          </p:cNvPr>
          <p:cNvSpPr txBox="1"/>
          <p:nvPr/>
        </p:nvSpPr>
        <p:spPr>
          <a:xfrm>
            <a:off x="495067" y="1830045"/>
            <a:ext cx="10534806" cy="2148986"/>
          </a:xfrm>
          <a:prstGeom prst="rect">
            <a:avLst/>
          </a:prstGeom>
          <a:noFill/>
        </p:spPr>
        <p:txBody>
          <a:bodyPr wrap="square">
            <a:spAutoFit/>
          </a:bodyPr>
          <a:lstStyle/>
          <a:p>
            <a:pPr marL="12700" marR="5080">
              <a:lnSpc>
                <a:spcPct val="101000"/>
              </a:lnSpc>
              <a:spcBef>
                <a:spcPts val="409"/>
              </a:spcBef>
            </a:pPr>
            <a:r>
              <a:rPr lang="en-GB" sz="2400" spc="-10" dirty="0">
                <a:latin typeface="Open Sans" pitchFamily="2" charset="0"/>
                <a:ea typeface="Open Sans" pitchFamily="2" charset="0"/>
                <a:cs typeface="Open Sans" pitchFamily="2" charset="0"/>
              </a:rPr>
              <a:t>Given a sample of chocolate chip counts in cookies:</a:t>
            </a:r>
          </a:p>
          <a:p>
            <a:pPr marL="12700" marR="5080">
              <a:lnSpc>
                <a:spcPct val="101000"/>
              </a:lnSpc>
              <a:spcBef>
                <a:spcPts val="409"/>
              </a:spcBef>
            </a:pPr>
            <a:endParaRPr lang="en-GB" sz="2400" spc="-10" dirty="0">
              <a:latin typeface="Open Sans" pitchFamily="2" charset="0"/>
              <a:ea typeface="Open Sans" pitchFamily="2" charset="0"/>
              <a:cs typeface="Open Sans" pitchFamily="2" charset="0"/>
            </a:endParaRPr>
          </a:p>
          <a:p>
            <a:pPr marL="12700" marR="5080">
              <a:lnSpc>
                <a:spcPct val="101000"/>
              </a:lnSpc>
              <a:spcBef>
                <a:spcPts val="409"/>
              </a:spcBef>
            </a:pPr>
            <a:r>
              <a:rPr lang="en-GB" sz="2400" spc="-10" dirty="0">
                <a:latin typeface="Open Sans" pitchFamily="2" charset="0"/>
                <a:ea typeface="Open Sans" pitchFamily="2" charset="0"/>
                <a:cs typeface="Open Sans" pitchFamily="2" charset="0"/>
              </a:rPr>
              <a:t>	X = (20, 19, 23, 24, 21, 24, 24, 25, 22, 20, 21, 20),</a:t>
            </a:r>
          </a:p>
          <a:p>
            <a:pPr marL="12700" marR="5080">
              <a:lnSpc>
                <a:spcPct val="101000"/>
              </a:lnSpc>
              <a:spcBef>
                <a:spcPts val="409"/>
              </a:spcBef>
            </a:pPr>
            <a:endParaRPr lang="en-GB" sz="2400" spc="-10" dirty="0">
              <a:latin typeface="Open Sans" pitchFamily="2" charset="0"/>
              <a:ea typeface="Open Sans" pitchFamily="2" charset="0"/>
              <a:cs typeface="Open Sans" pitchFamily="2" charset="0"/>
            </a:endParaRPr>
          </a:p>
          <a:p>
            <a:pPr marL="12700" marR="5080">
              <a:lnSpc>
                <a:spcPct val="101000"/>
              </a:lnSpc>
              <a:spcBef>
                <a:spcPts val="409"/>
              </a:spcBef>
            </a:pPr>
            <a:r>
              <a:rPr lang="en-GB" sz="2400" spc="-10" dirty="0">
                <a:latin typeface="Open Sans" pitchFamily="2" charset="0"/>
                <a:ea typeface="Open Sans" pitchFamily="2" charset="0"/>
                <a:cs typeface="Open Sans" pitchFamily="2" charset="0"/>
              </a:rPr>
              <a:t>find the percentile of the cookie with 23 chocolate chips.</a:t>
            </a:r>
          </a:p>
        </p:txBody>
      </p:sp>
    </p:spTree>
    <p:extLst>
      <p:ext uri="{BB962C8B-B14F-4D97-AF65-F5344CB8AC3E}">
        <p14:creationId xmlns:p14="http://schemas.microsoft.com/office/powerpoint/2010/main" val="1249229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QUARTILES</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Measures of location, denoted by Q</a:t>
            </a:r>
            <a:r>
              <a:rPr lang="en-GB" sz="2800" baseline="-25000" dirty="0">
                <a:latin typeface="Open Sans" pitchFamily="2" charset="0"/>
                <a:ea typeface="Open Sans" pitchFamily="2" charset="0"/>
                <a:cs typeface="Open Sans" pitchFamily="2" charset="0"/>
              </a:rPr>
              <a:t>1</a:t>
            </a:r>
            <a:r>
              <a:rPr lang="en-GB" sz="2800" dirty="0">
                <a:latin typeface="Open Sans" pitchFamily="2" charset="0"/>
                <a:ea typeface="Open Sans" pitchFamily="2" charset="0"/>
                <a:cs typeface="Open Sans" pitchFamily="2" charset="0"/>
              </a:rPr>
              <a:t>, Q</a:t>
            </a:r>
            <a:r>
              <a:rPr lang="en-GB" sz="2800" baseline="-25000" dirty="0">
                <a:latin typeface="Open Sans" pitchFamily="2" charset="0"/>
                <a:ea typeface="Open Sans" pitchFamily="2" charset="0"/>
                <a:cs typeface="Open Sans" pitchFamily="2" charset="0"/>
              </a:rPr>
              <a:t>2</a:t>
            </a:r>
            <a:r>
              <a:rPr lang="en-GB" sz="2800" dirty="0">
                <a:latin typeface="Open Sans" pitchFamily="2" charset="0"/>
                <a:ea typeface="Open Sans" pitchFamily="2" charset="0"/>
                <a:cs typeface="Open Sans" pitchFamily="2" charset="0"/>
              </a:rPr>
              <a:t> and Q</a:t>
            </a:r>
            <a:r>
              <a:rPr lang="en-GB" sz="2800" baseline="-25000" dirty="0">
                <a:latin typeface="Open Sans" pitchFamily="2" charset="0"/>
                <a:ea typeface="Open Sans" pitchFamily="2" charset="0"/>
                <a:cs typeface="Open Sans" pitchFamily="2" charset="0"/>
              </a:rPr>
              <a:t>3</a:t>
            </a:r>
            <a:r>
              <a:rPr lang="en-GB" sz="2800" dirty="0">
                <a:latin typeface="Open Sans" pitchFamily="2" charset="0"/>
                <a:ea typeface="Open Sans" pitchFamily="2" charset="0"/>
                <a:cs typeface="Open Sans" pitchFamily="2" charset="0"/>
              </a:rPr>
              <a:t> that divide a set of data into four groups, with about 25% of the values in each group</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29" y="2614019"/>
            <a:ext cx="10726285" cy="523220"/>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spc="-20" dirty="0">
                <a:latin typeface="Open Sans Light" pitchFamily="2" charset="0"/>
                <a:ea typeface="Open Sans Light" pitchFamily="2" charset="0"/>
                <a:cs typeface="Open Sans Light" pitchFamily="2" charset="0"/>
              </a:rPr>
              <a:t>Why are there three quartiles and not 4 (as the name suggests?)</a:t>
            </a:r>
            <a:endParaRPr lang="en-GB" sz="2800" dirty="0">
              <a:latin typeface="Open Sans Light" pitchFamily="2" charset="0"/>
              <a:ea typeface="Open Sans Light" pitchFamily="2" charset="0"/>
              <a:cs typeface="Open Sans Light" pitchFamily="2"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685A9BA7-9A41-6BC1-1816-406012EB8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085" y="3142692"/>
            <a:ext cx="6799634" cy="2300628"/>
          </a:xfrm>
          <a:prstGeom prst="rect">
            <a:avLst/>
          </a:prstGeom>
        </p:spPr>
      </p:pic>
      <p:sp>
        <p:nvSpPr>
          <p:cNvPr id="6" name="TextBox 5">
            <a:extLst>
              <a:ext uri="{FF2B5EF4-FFF2-40B4-BE49-F238E27FC236}">
                <a16:creationId xmlns:a16="http://schemas.microsoft.com/office/drawing/2014/main" id="{A04F176E-F5E6-6FE2-14C7-5F5177781A5C}"/>
              </a:ext>
            </a:extLst>
          </p:cNvPr>
          <p:cNvSpPr txBox="1"/>
          <p:nvPr/>
        </p:nvSpPr>
        <p:spPr>
          <a:xfrm>
            <a:off x="1537800" y="5532925"/>
            <a:ext cx="8004203" cy="943848"/>
          </a:xfrm>
          <a:prstGeom prst="rect">
            <a:avLst/>
          </a:prstGeom>
          <a:solidFill>
            <a:srgbClr val="0A7536"/>
          </a:solidFill>
        </p:spPr>
        <p:txBody>
          <a:bodyPr wrap="square">
            <a:spAutoFit/>
          </a:bodyPr>
          <a:lstStyle/>
          <a:p>
            <a:pPr marL="12700" algn="ctr">
              <a:lnSpc>
                <a:spcPct val="100000"/>
              </a:lnSpc>
              <a:spcBef>
                <a:spcPts val="365"/>
              </a:spcBef>
            </a:pPr>
            <a:r>
              <a:rPr lang="en-GB" sz="2800" b="1" spc="-20" dirty="0">
                <a:latin typeface="Open Sans Light" pitchFamily="2" charset="0"/>
                <a:ea typeface="Open Sans Light" pitchFamily="2" charset="0"/>
                <a:cs typeface="Open Sans Light" pitchFamily="2" charset="0"/>
              </a:rPr>
              <a:t>Three quartiles split the dataset into four groups</a:t>
            </a:r>
          </a:p>
          <a:p>
            <a:pPr marL="12700" algn="ctr">
              <a:lnSpc>
                <a:spcPct val="100000"/>
              </a:lnSpc>
              <a:spcBef>
                <a:spcPts val="365"/>
              </a:spcBef>
            </a:pPr>
            <a:r>
              <a:rPr lang="en-GB" sz="2400" spc="-20" dirty="0">
                <a:latin typeface="Open Sans Light" pitchFamily="2" charset="0"/>
                <a:ea typeface="Open Sans Light" pitchFamily="2" charset="0"/>
                <a:cs typeface="Open Sans Light" pitchFamily="2" charset="0"/>
              </a:rPr>
              <a:t>Q</a:t>
            </a:r>
            <a:r>
              <a:rPr lang="en-GB" sz="2400" spc="-20" baseline="-25000" dirty="0">
                <a:latin typeface="Open Sans Light" pitchFamily="2" charset="0"/>
                <a:ea typeface="Open Sans Light" pitchFamily="2" charset="0"/>
                <a:cs typeface="Open Sans Light" pitchFamily="2" charset="0"/>
              </a:rPr>
              <a:t>1</a:t>
            </a:r>
            <a:r>
              <a:rPr lang="en-GB" sz="2400" spc="-20" dirty="0">
                <a:latin typeface="Open Sans Light" pitchFamily="2" charset="0"/>
                <a:ea typeface="Open Sans Light" pitchFamily="2" charset="0"/>
                <a:cs typeface="Open Sans Light" pitchFamily="2" charset="0"/>
              </a:rPr>
              <a:t>=P</a:t>
            </a:r>
            <a:r>
              <a:rPr lang="en-GB" sz="2400" spc="-20" baseline="-25000" dirty="0">
                <a:latin typeface="Open Sans Light" pitchFamily="2" charset="0"/>
                <a:ea typeface="Open Sans Light" pitchFamily="2" charset="0"/>
                <a:cs typeface="Open Sans Light" pitchFamily="2" charset="0"/>
              </a:rPr>
              <a:t>25</a:t>
            </a:r>
            <a:r>
              <a:rPr lang="en-GB" sz="2400" spc="-20" dirty="0">
                <a:latin typeface="Open Sans Light" pitchFamily="2" charset="0"/>
                <a:ea typeface="Open Sans Light" pitchFamily="2" charset="0"/>
                <a:cs typeface="Open Sans Light" pitchFamily="2" charset="0"/>
              </a:rPr>
              <a:t>, Q</a:t>
            </a:r>
            <a:r>
              <a:rPr lang="en-GB" sz="2400" spc="-20" baseline="-25000" dirty="0">
                <a:latin typeface="Open Sans Light" pitchFamily="2" charset="0"/>
                <a:ea typeface="Open Sans Light" pitchFamily="2" charset="0"/>
                <a:cs typeface="Open Sans Light" pitchFamily="2" charset="0"/>
              </a:rPr>
              <a:t>2</a:t>
            </a:r>
            <a:r>
              <a:rPr lang="en-GB" sz="2400" spc="-20" dirty="0">
                <a:latin typeface="Open Sans Light" pitchFamily="2" charset="0"/>
                <a:ea typeface="Open Sans Light" pitchFamily="2" charset="0"/>
                <a:cs typeface="Open Sans Light" pitchFamily="2" charset="0"/>
              </a:rPr>
              <a:t>=P</a:t>
            </a:r>
            <a:r>
              <a:rPr lang="en-GB" sz="2400" spc="-20" baseline="-25000" dirty="0">
                <a:latin typeface="Open Sans Light" pitchFamily="2" charset="0"/>
                <a:ea typeface="Open Sans Light" pitchFamily="2" charset="0"/>
                <a:cs typeface="Open Sans Light" pitchFamily="2" charset="0"/>
              </a:rPr>
              <a:t>50</a:t>
            </a:r>
            <a:r>
              <a:rPr lang="en-GB" sz="2400" spc="-20" dirty="0">
                <a:latin typeface="Open Sans Light" pitchFamily="2" charset="0"/>
                <a:ea typeface="Open Sans Light" pitchFamily="2" charset="0"/>
                <a:cs typeface="Open Sans Light" pitchFamily="2" charset="0"/>
              </a:rPr>
              <a:t>, Q</a:t>
            </a:r>
            <a:r>
              <a:rPr lang="en-GB" sz="2400" spc="-20" baseline="-25000" dirty="0">
                <a:latin typeface="Open Sans Light" pitchFamily="2" charset="0"/>
                <a:ea typeface="Open Sans Light" pitchFamily="2" charset="0"/>
                <a:cs typeface="Open Sans Light" pitchFamily="2" charset="0"/>
              </a:rPr>
              <a:t>3</a:t>
            </a:r>
            <a:r>
              <a:rPr lang="en-GB" sz="2400" spc="-20" dirty="0">
                <a:latin typeface="Open Sans Light" pitchFamily="2" charset="0"/>
                <a:ea typeface="Open Sans Light" pitchFamily="2" charset="0"/>
                <a:cs typeface="Open Sans Light" pitchFamily="2" charset="0"/>
              </a:rPr>
              <a:t>=P</a:t>
            </a:r>
            <a:r>
              <a:rPr lang="en-GB" sz="2400" spc="-20" baseline="-25000" dirty="0">
                <a:latin typeface="Open Sans Light" pitchFamily="2" charset="0"/>
                <a:ea typeface="Open Sans Light" pitchFamily="2" charset="0"/>
                <a:cs typeface="Open Sans Light" pitchFamily="2" charset="0"/>
              </a:rPr>
              <a:t>75</a:t>
            </a:r>
            <a:endParaRPr lang="en-GB" sz="2400" baseline="-250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9841558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26078</TotalTime>
  <Words>1949</Words>
  <Application>Microsoft Office PowerPoint</Application>
  <PresentationFormat>Widescreen</PresentationFormat>
  <Paragraphs>146</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Cambria Math</vt:lpstr>
      <vt:lpstr>Goudy Old Style</vt:lpstr>
      <vt:lpstr>Open Sans</vt:lpstr>
      <vt:lpstr>Open Sans ExtraBold</vt:lpstr>
      <vt:lpstr>Open Sans Light</vt:lpstr>
      <vt:lpstr>Wingdings 2</vt:lpstr>
      <vt:lpstr>SlateVTI</vt:lpstr>
      <vt:lpstr>Measures of Relative 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96</cp:revision>
  <dcterms:created xsi:type="dcterms:W3CDTF">2022-08-28T16:23:51Z</dcterms:created>
  <dcterms:modified xsi:type="dcterms:W3CDTF">2024-01-21T03:27:03Z</dcterms:modified>
</cp:coreProperties>
</file>